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Layouts/slideLayout50.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2.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10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3.xml" ContentType="application/vnd.openxmlformats-officedocument.presentationml.slideLayout+xml"/>
  <Override PartName="/ppt/slideLayouts/slideLayout31.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104.xml" ContentType="application/vnd.openxmlformats-officedocument.presentationml.slideLayout+xml"/>
  <Override PartName="/ppt/slideLayouts/slideLayout32.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105.xml" ContentType="application/vnd.openxmlformats-officedocument.presentationml.slideLayout+xml"/>
  <Override PartName="/ppt/slideLayouts/slideLayout33.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106.xml" ContentType="application/vnd.openxmlformats-officedocument.presentationml.slideLayout+xml"/>
  <Override PartName="/ppt/slideLayouts/slideLayout34.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07.xml" ContentType="application/vnd.openxmlformats-officedocument.presentationml.slideLayout+xml"/>
  <Override PartName="/ppt/slideLayouts/slideLayout35.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08.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59.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64.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49.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62.xml" ContentType="application/vnd.openxmlformats-officedocument.presentationml.slideLayout+xml"/>
  <Override PartName="/ppt/slideLayouts/slideLayout40.xml" ContentType="application/vnd.openxmlformats-officedocument.presentationml.slideLayout+xml"/>
  <Override PartName="/ppt/slideLayouts/slideLayout63.xml" ContentType="application/vnd.openxmlformats-officedocument.presentationml.slideLayout+xml"/>
  <Override PartName="/ppt/slideLayouts/slideLayout41.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52.xml.rels" ContentType="application/vnd.openxmlformats-package.relationships+xml"/>
  <Override PartName="/ppt/slideLayouts/_rels/slideLayout10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53.xml.rels" ContentType="application/vnd.openxmlformats-package.relationships+xml"/>
  <Override PartName="/ppt/slideLayouts/_rels/slideLayout10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54.xml.rels" ContentType="application/vnd.openxmlformats-package.relationships+xml"/>
  <Override PartName="/ppt/slideLayouts/_rels/slideLayout104.xml.rels" ContentType="application/vnd.openxmlformats-package.relationships+xml"/>
  <Override PartName="/ppt/slideLayouts/_rels/slideLayout32.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55.xml.rels" ContentType="application/vnd.openxmlformats-package.relationships+xml"/>
  <Override PartName="/ppt/slideLayouts/_rels/slideLayout105.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56.xml.rels" ContentType="application/vnd.openxmlformats-package.relationships+xml"/>
  <Override PartName="/ppt/slideLayouts/_rels/slideLayout10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0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10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64.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62.xml.rels" ContentType="application/vnd.openxmlformats-package.relationships+xml"/>
  <Override PartName="/ppt/slideLayouts/_rels/slideLayout40.xml.rels" ContentType="application/vnd.openxmlformats-package.relationships+xml"/>
  <Override PartName="/ppt/slideLayouts/_rels/slideLayout63.xml.rels" ContentType="application/vnd.openxmlformats-package.relationships+xml"/>
  <Override PartName="/ppt/slideLayouts/_rels/slideLayout41.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presProps.xml" ContentType="application/vnd.openxmlformats-officedocument.presentationml.presPro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2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2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924840" y="760320"/>
            <a:ext cx="3068280" cy="2774880"/>
          </a:xfrm>
          <a:prstGeom prst="rect">
            <a:avLst/>
          </a:prstGeom>
          <a:noFill/>
          <a:ln w="0">
            <a:noFill/>
          </a:ln>
        </p:spPr>
        <p:txBody>
          <a:bodyPr lIns="0" rIns="0" tIns="0" bIns="0" anchor="ctr">
            <a:noAutofit/>
          </a:bodyPr>
          <a:p>
            <a:pPr algn="ctr"/>
            <a:endParaRPr b="0" lang="en-GB" sz="3200" spc="-1" strike="noStrike">
              <a:solidFill>
                <a:srgbClr val="ffffff"/>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2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2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2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3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3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3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3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3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3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4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4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4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4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4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4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4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4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4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5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924840" y="760320"/>
            <a:ext cx="3068280" cy="2774880"/>
          </a:xfrm>
          <a:prstGeom prst="rect">
            <a:avLst/>
          </a:prstGeom>
          <a:noFill/>
          <a:ln w="0">
            <a:noFill/>
          </a:ln>
        </p:spPr>
        <p:txBody>
          <a:bodyPr lIns="0" rIns="0" tIns="0" bIns="0" anchor="ctr">
            <a:noAutofit/>
          </a:bodyPr>
          <a:p>
            <a:pPr algn="ctr"/>
            <a:endParaRPr b="0" lang="en-GB" sz="3200" spc="-1" strike="noStrike">
              <a:solidFill>
                <a:srgbClr val="ffffff"/>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8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8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8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8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924840" y="760320"/>
            <a:ext cx="3068280" cy="2774880"/>
          </a:xfrm>
          <a:prstGeom prst="rect">
            <a:avLst/>
          </a:prstGeom>
          <a:noFill/>
          <a:ln w="0">
            <a:noFill/>
          </a:ln>
        </p:spPr>
        <p:txBody>
          <a:bodyPr lIns="0" rIns="0" tIns="0" bIns="0" anchor="ctr">
            <a:noAutofit/>
          </a:bodyPr>
          <a:p>
            <a:pPr algn="ctr"/>
            <a:endParaRPr b="0" lang="en-GB" sz="3200" spc="-1" strike="noStrike">
              <a:solidFill>
                <a:srgbClr val="ffffff"/>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9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9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9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9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0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0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0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0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0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1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1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1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1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1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1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1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2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2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2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2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924840" y="760320"/>
            <a:ext cx="3068280" cy="2774880"/>
          </a:xfrm>
          <a:prstGeom prst="rect">
            <a:avLst/>
          </a:prstGeom>
          <a:noFill/>
          <a:ln w="0">
            <a:noFill/>
          </a:ln>
        </p:spPr>
        <p:txBody>
          <a:bodyPr lIns="0" rIns="0" tIns="0" bIns="0" anchor="ctr">
            <a:noAutofit/>
          </a:bodyPr>
          <a:p>
            <a:pPr algn="ctr"/>
            <a:endParaRPr b="0" lang="en-GB" sz="3200" spc="-1" strike="noStrike">
              <a:solidFill>
                <a:srgbClr val="ffffff"/>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3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3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3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3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3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3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4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4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4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4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4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4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4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4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5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5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5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5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5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5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6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6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6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6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924840" y="760320"/>
            <a:ext cx="3068280" cy="2774880"/>
          </a:xfrm>
          <a:prstGeom prst="rect">
            <a:avLst/>
          </a:prstGeom>
          <a:noFill/>
          <a:ln w="0">
            <a:noFill/>
          </a:ln>
        </p:spPr>
        <p:txBody>
          <a:bodyPr lIns="0" rIns="0" tIns="0" bIns="0" anchor="ctr">
            <a:noAutofit/>
          </a:bodyPr>
          <a:p>
            <a:pPr algn="ctr"/>
            <a:endParaRPr b="0" lang="en-GB" sz="3200" spc="-1" strike="noStrike">
              <a:solidFill>
                <a:srgbClr val="ffffff"/>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7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7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7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7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7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7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8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8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8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8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8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24840" y="760320"/>
            <a:ext cx="3068280" cy="2774880"/>
          </a:xfrm>
          <a:prstGeom prst="rect">
            <a:avLst/>
          </a:prstGeom>
          <a:noFill/>
          <a:ln w="0">
            <a:noFill/>
          </a:ln>
        </p:spPr>
        <p:txBody>
          <a:bodyPr lIns="0" rIns="0" tIns="0" bIns="0" anchor="ctr">
            <a:noAutofit/>
          </a:bodyPr>
          <a:p>
            <a:pPr algn="ctr"/>
            <a:endParaRPr b="0" lang="en-GB" sz="3200" spc="-1" strike="noStrike">
              <a:solidFill>
                <a:srgbClr val="ffffff"/>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8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9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9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9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9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9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9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0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0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0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924840" y="760320"/>
            <a:ext cx="3068280" cy="2774880"/>
          </a:xfrm>
          <a:prstGeom prst="rect">
            <a:avLst/>
          </a:prstGeom>
          <a:noFill/>
          <a:ln w="0">
            <a:noFill/>
          </a:ln>
        </p:spPr>
        <p:txBody>
          <a:bodyPr lIns="0" rIns="0" tIns="0" bIns="0" anchor="ctr">
            <a:noAutofit/>
          </a:bodyPr>
          <a:p>
            <a:pPr algn="ctr"/>
            <a:endParaRPr b="0" lang="en-GB" sz="3200" spc="-1" strike="noStrike">
              <a:solidFill>
                <a:srgbClr val="ffffff"/>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0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0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1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1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14"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1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18"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20"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21"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2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26"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28"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29"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30"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31"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32"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33"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6"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3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3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4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4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4" name="PlaceHolder 1"/>
          <p:cNvSpPr>
            <a:spLocks noGrp="1"/>
          </p:cNvSpPr>
          <p:nvPr>
            <p:ph type="subTitle"/>
          </p:nvPr>
        </p:nvSpPr>
        <p:spPr>
          <a:xfrm>
            <a:off x="924840" y="760320"/>
            <a:ext cx="3068280" cy="2774880"/>
          </a:xfrm>
          <a:prstGeom prst="rect">
            <a:avLst/>
          </a:prstGeom>
          <a:noFill/>
          <a:ln w="0">
            <a:noFill/>
          </a:ln>
        </p:spPr>
        <p:txBody>
          <a:bodyPr lIns="0" rIns="0" tIns="0" bIns="0" anchor="ctr">
            <a:noAutofit/>
          </a:bodyPr>
          <a:p>
            <a:pPr algn="ctr"/>
            <a:endParaRPr b="0" lang="en-GB" sz="3200" spc="-1" strike="noStrike">
              <a:solidFill>
                <a:srgbClr val="ffffff"/>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4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4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4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1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5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5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5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5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5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5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6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6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6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6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6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6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6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6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7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7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6"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7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7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8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8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4" name="PlaceHolder 1"/>
          <p:cNvSpPr>
            <a:spLocks noGrp="1"/>
          </p:cNvSpPr>
          <p:nvPr>
            <p:ph type="subTitle"/>
          </p:nvPr>
        </p:nvSpPr>
        <p:spPr>
          <a:xfrm>
            <a:off x="924840" y="760320"/>
            <a:ext cx="3068280" cy="2774880"/>
          </a:xfrm>
          <a:prstGeom prst="rect">
            <a:avLst/>
          </a:prstGeom>
          <a:noFill/>
          <a:ln w="0">
            <a:noFill/>
          </a:ln>
        </p:spPr>
        <p:txBody>
          <a:bodyPr lIns="0" rIns="0" tIns="0" bIns="0" anchor="ctr">
            <a:noAutofit/>
          </a:bodyPr>
          <a:p>
            <a:pPr algn="ctr"/>
            <a:endParaRPr b="0" lang="en-GB" sz="3200" spc="-1" strike="noStrike">
              <a:solidFill>
                <a:srgbClr val="ffffff"/>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8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8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9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9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9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9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9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29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29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0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0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0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0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0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0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0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1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
        <p:nvSpPr>
          <p:cNvPr id="31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1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GB" sz="3200" spc="-1" strike="noStrike">
              <a:solidFill>
                <a:srgbClr val="ffffff"/>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924840" y="760320"/>
            <a:ext cx="3068280" cy="598320"/>
          </a:xfrm>
          <a:prstGeom prst="rect">
            <a:avLst/>
          </a:prstGeom>
          <a:noFill/>
          <a:ln w="0">
            <a:noFill/>
          </a:ln>
        </p:spPr>
        <p:txBody>
          <a:bodyPr lIns="0" rIns="0" tIns="0" bIns="0" anchor="ctr">
            <a:noAutofit/>
          </a:bodyPr>
          <a:p>
            <a:pPr indent="0">
              <a:buNone/>
            </a:pPr>
            <a:endParaRPr b="0" lang="en-GB" sz="1400" spc="-1" strike="noStrike">
              <a:solidFill>
                <a:srgbClr val="000000"/>
              </a:solidFill>
              <a:latin typeface="Arial"/>
            </a:endParaRPr>
          </a:p>
        </p:txBody>
      </p:sp>
      <p:sp>
        <p:nvSpPr>
          <p:cNvPr id="31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GB"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2175840" y="1950120"/>
            <a:ext cx="4791960" cy="644400"/>
          </a:xfrm>
          <a:prstGeom prst="rect">
            <a:avLst/>
          </a:prstGeom>
          <a:noFill/>
          <a:ln w="0">
            <a:noFill/>
          </a:ln>
        </p:spPr>
        <p:txBody>
          <a:bodyPr tIns="91440" bIns="91440" anchor="b">
            <a:noAutofit/>
          </a:bodyPr>
          <a:p>
            <a:pPr indent="0">
              <a:buNone/>
            </a:pPr>
            <a:r>
              <a:rPr b="0" lang="en-GB" sz="3600" spc="-1" strike="noStrike">
                <a:solidFill>
                  <a:srgbClr val="000000"/>
                </a:solidFill>
                <a:latin typeface="Arial"/>
              </a:rPr>
              <a:t>Click to edit the title text format</a:t>
            </a:r>
            <a:endParaRPr b="0" lang="en-GB" sz="3600" spc="-1" strike="noStrike">
              <a:solidFill>
                <a:srgbClr val="000000"/>
              </a:solidFill>
              <a:latin typeface="Arial"/>
            </a:endParaRPr>
          </a:p>
        </p:txBody>
      </p:sp>
      <p:sp>
        <p:nvSpPr>
          <p:cNvPr id="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938520" y="444960"/>
            <a:ext cx="5735520" cy="941040"/>
          </a:xfrm>
          <a:prstGeom prst="rect">
            <a:avLst/>
          </a:prstGeom>
          <a:noFill/>
          <a:ln w="0">
            <a:noFill/>
          </a:ln>
        </p:spPr>
        <p:txBody>
          <a:bodyPr tIns="91440" bIns="91440" anchor="t">
            <a:noAutofit/>
          </a:bodyPr>
          <a:p>
            <a:pPr indent="0">
              <a:buNone/>
            </a:pPr>
            <a:r>
              <a:rPr b="0" lang="en-GB" sz="2400" spc="-1" strike="noStrike">
                <a:solidFill>
                  <a:srgbClr val="000000"/>
                </a:solidFill>
                <a:latin typeface="Arial"/>
              </a:rPr>
              <a:t>Click to edit the title text format</a:t>
            </a:r>
            <a:endParaRPr b="0" lang="en-GB" sz="2400" spc="-1" strike="noStrike">
              <a:solidFill>
                <a:srgbClr val="000000"/>
              </a:solidFill>
              <a:latin typeface="Arial"/>
            </a:endParaRPr>
          </a:p>
        </p:txBody>
      </p:sp>
      <p:sp>
        <p:nvSpPr>
          <p:cNvPr id="39" name="PlaceHolder 2"/>
          <p:cNvSpPr>
            <a:spLocks noGrp="1"/>
          </p:cNvSpPr>
          <p:nvPr>
            <p:ph type="body"/>
          </p:nvPr>
        </p:nvSpPr>
        <p:spPr>
          <a:xfrm>
            <a:off x="938520" y="1245960"/>
            <a:ext cx="7171920" cy="3039480"/>
          </a:xfrm>
          <a:prstGeom prst="rect">
            <a:avLst/>
          </a:prstGeom>
          <a:noFill/>
          <a:ln w="0">
            <a:noFill/>
          </a:ln>
        </p:spPr>
        <p:txBody>
          <a:bodyPr tIns="91440" bIns="91440" anchor="t">
            <a:noAutofit/>
          </a:bodyPr>
          <a:p>
            <a:pPr marL="432000" indent="-324000">
              <a:spcBef>
                <a:spcPts val="1417"/>
              </a:spcBef>
              <a:buClr>
                <a:srgbClr val="ffffff"/>
              </a:buClr>
              <a:buSzPct val="45000"/>
              <a:buFont typeface="Wingdings" charset="2"/>
              <a:buChar char=""/>
            </a:pPr>
            <a:r>
              <a:rPr b="0" lang="en-GB" sz="1150" spc="-1" strike="noStrike">
                <a:solidFill>
                  <a:srgbClr val="000000"/>
                </a:solidFill>
                <a:latin typeface="Arial"/>
              </a:rPr>
              <a:t>Click to edit the outline text format</a:t>
            </a:r>
            <a:endParaRPr b="0" lang="en-GB" sz="115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150" spc="-1" strike="noStrike">
                <a:solidFill>
                  <a:srgbClr val="000000"/>
                </a:solidFill>
                <a:latin typeface="Arial"/>
              </a:rPr>
              <a:t>Second Outline Level</a:t>
            </a:r>
            <a:endParaRPr b="0" lang="en-GB" sz="115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150" spc="-1" strike="noStrike">
                <a:solidFill>
                  <a:srgbClr val="000000"/>
                </a:solidFill>
                <a:latin typeface="Arial"/>
              </a:rPr>
              <a:t>Third Outline Level</a:t>
            </a:r>
            <a:endParaRPr b="0" lang="en-GB" sz="115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150" spc="-1" strike="noStrike">
                <a:solidFill>
                  <a:srgbClr val="000000"/>
                </a:solidFill>
                <a:latin typeface="Arial"/>
              </a:rPr>
              <a:t>Fourth Outline Level</a:t>
            </a:r>
            <a:endParaRPr b="0" lang="en-GB" sz="115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150" spc="-1" strike="noStrike">
                <a:solidFill>
                  <a:srgbClr val="000000"/>
                </a:solidFill>
                <a:latin typeface="Arial"/>
              </a:rPr>
              <a:t>Fifth Outline Level</a:t>
            </a:r>
            <a:endParaRPr b="0" lang="en-GB" sz="115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150" spc="-1" strike="noStrike">
                <a:solidFill>
                  <a:srgbClr val="000000"/>
                </a:solidFill>
                <a:latin typeface="Arial"/>
              </a:rPr>
              <a:t>Sixth Outline Level</a:t>
            </a:r>
            <a:endParaRPr b="0" lang="en-GB" sz="115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150" spc="-1" strike="noStrike">
                <a:solidFill>
                  <a:srgbClr val="000000"/>
                </a:solidFill>
                <a:latin typeface="Arial"/>
              </a:rPr>
              <a:t>Seventh Outline Level</a:t>
            </a:r>
            <a:endParaRPr b="0" lang="en-GB" sz="11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3538440" y="2615400"/>
            <a:ext cx="2066760" cy="547920"/>
          </a:xfrm>
          <a:prstGeom prst="rect">
            <a:avLst/>
          </a:prstGeom>
          <a:noFill/>
          <a:ln w="0">
            <a:noFill/>
          </a:ln>
        </p:spPr>
        <p:txBody>
          <a:bodyPr tIns="91440" bIns="91440" anchor="b">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7" name="PlaceHolder 2"/>
          <p:cNvSpPr>
            <a:spLocks noGrp="1"/>
          </p:cNvSpPr>
          <p:nvPr>
            <p:ph type="title"/>
          </p:nvPr>
        </p:nvSpPr>
        <p:spPr>
          <a:xfrm>
            <a:off x="6028560" y="2615400"/>
            <a:ext cx="2066760" cy="547920"/>
          </a:xfrm>
          <a:prstGeom prst="rect">
            <a:avLst/>
          </a:prstGeom>
          <a:noFill/>
          <a:ln w="0">
            <a:noFill/>
          </a:ln>
        </p:spPr>
        <p:txBody>
          <a:bodyPr tIns="91440" bIns="91440" anchor="b">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8" name="PlaceHolder 3"/>
          <p:cNvSpPr>
            <a:spLocks noGrp="1"/>
          </p:cNvSpPr>
          <p:nvPr>
            <p:ph type="title"/>
          </p:nvPr>
        </p:nvSpPr>
        <p:spPr>
          <a:xfrm>
            <a:off x="1048320" y="2615400"/>
            <a:ext cx="2066760" cy="547920"/>
          </a:xfrm>
          <a:prstGeom prst="rect">
            <a:avLst/>
          </a:prstGeom>
          <a:noFill/>
          <a:ln w="0">
            <a:noFill/>
          </a:ln>
        </p:spPr>
        <p:txBody>
          <a:bodyPr tIns="91440" bIns="91440" anchor="b">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79" name="PlaceHolder 4"/>
          <p:cNvSpPr>
            <a:spLocks noGrp="1"/>
          </p:cNvSpPr>
          <p:nvPr>
            <p:ph type="title"/>
          </p:nvPr>
        </p:nvSpPr>
        <p:spPr>
          <a:xfrm>
            <a:off x="1048320" y="1770840"/>
            <a:ext cx="2066760" cy="723600"/>
          </a:xfrm>
          <a:prstGeom prst="rect">
            <a:avLst/>
          </a:prstGeom>
          <a:noFill/>
          <a:ln w="0">
            <a:noFill/>
          </a:ln>
        </p:spPr>
        <p:txBody>
          <a:bodyPr tIns="91440" bIns="91440" anchor="b">
            <a:noAutofit/>
          </a:bodyPr>
          <a:p>
            <a:pPr indent="0" algn="ctr">
              <a:lnSpc>
                <a:spcPct val="100000"/>
              </a:lnSpc>
              <a:buNone/>
            </a:pPr>
            <a:r>
              <a:rPr b="0" lang="en-GB" sz="3600" spc="-1" strike="noStrike">
                <a:solidFill>
                  <a:schemeClr val="lt2"/>
                </a:solidFill>
                <a:latin typeface="Montserrat ExtraBold"/>
                <a:ea typeface="Montserrat ExtraBold"/>
              </a:rPr>
              <a:t>xx%</a:t>
            </a:r>
            <a:endParaRPr b="0" lang="en-GB" sz="3600" spc="-1" strike="noStrike">
              <a:solidFill>
                <a:srgbClr val="000000"/>
              </a:solidFill>
              <a:latin typeface="Arial"/>
            </a:endParaRPr>
          </a:p>
        </p:txBody>
      </p:sp>
      <p:sp>
        <p:nvSpPr>
          <p:cNvPr id="80" name="PlaceHolder 5"/>
          <p:cNvSpPr>
            <a:spLocks noGrp="1"/>
          </p:cNvSpPr>
          <p:nvPr>
            <p:ph type="title"/>
          </p:nvPr>
        </p:nvSpPr>
        <p:spPr>
          <a:xfrm>
            <a:off x="3538440" y="1770840"/>
            <a:ext cx="2066760" cy="723600"/>
          </a:xfrm>
          <a:prstGeom prst="rect">
            <a:avLst/>
          </a:prstGeom>
          <a:noFill/>
          <a:ln w="0">
            <a:noFill/>
          </a:ln>
        </p:spPr>
        <p:txBody>
          <a:bodyPr tIns="91440" bIns="91440" anchor="b">
            <a:noAutofit/>
          </a:bodyPr>
          <a:p>
            <a:pPr indent="0" algn="ctr">
              <a:lnSpc>
                <a:spcPct val="100000"/>
              </a:lnSpc>
              <a:buNone/>
            </a:pPr>
            <a:r>
              <a:rPr b="0" lang="en-GB" sz="3600" spc="-1" strike="noStrike">
                <a:solidFill>
                  <a:schemeClr val="lt2"/>
                </a:solidFill>
                <a:latin typeface="Montserrat ExtraBold"/>
                <a:ea typeface="Montserrat ExtraBold"/>
              </a:rPr>
              <a:t>xx%</a:t>
            </a:r>
            <a:endParaRPr b="0" lang="en-GB" sz="3600" spc="-1" strike="noStrike">
              <a:solidFill>
                <a:srgbClr val="000000"/>
              </a:solidFill>
              <a:latin typeface="Arial"/>
            </a:endParaRPr>
          </a:p>
        </p:txBody>
      </p:sp>
      <p:sp>
        <p:nvSpPr>
          <p:cNvPr id="81" name="PlaceHolder 6"/>
          <p:cNvSpPr>
            <a:spLocks noGrp="1"/>
          </p:cNvSpPr>
          <p:nvPr>
            <p:ph type="title"/>
          </p:nvPr>
        </p:nvSpPr>
        <p:spPr>
          <a:xfrm>
            <a:off x="6028560" y="1770840"/>
            <a:ext cx="2066760" cy="723600"/>
          </a:xfrm>
          <a:prstGeom prst="rect">
            <a:avLst/>
          </a:prstGeom>
          <a:noFill/>
          <a:ln w="0">
            <a:noFill/>
          </a:ln>
        </p:spPr>
        <p:txBody>
          <a:bodyPr tIns="91440" bIns="91440" anchor="b">
            <a:noAutofit/>
          </a:bodyPr>
          <a:p>
            <a:pPr indent="0" algn="ctr">
              <a:lnSpc>
                <a:spcPct val="100000"/>
              </a:lnSpc>
              <a:buNone/>
            </a:pPr>
            <a:r>
              <a:rPr b="0" lang="en-GB" sz="3600" spc="-1" strike="noStrike">
                <a:solidFill>
                  <a:schemeClr val="lt2"/>
                </a:solidFill>
                <a:latin typeface="Montserrat ExtraBold"/>
                <a:ea typeface="Montserrat ExtraBold"/>
              </a:rPr>
              <a:t>xx%</a:t>
            </a:r>
            <a:endParaRPr b="0" lang="en-GB" sz="3600" spc="-1" strike="noStrike">
              <a:solidFill>
                <a:srgbClr val="000000"/>
              </a:solidFill>
              <a:latin typeface="Arial"/>
            </a:endParaRPr>
          </a:p>
        </p:txBody>
      </p:sp>
      <p:sp>
        <p:nvSpPr>
          <p:cNvPr id="82" name="PlaceHolder 7"/>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4285440" y="2832840"/>
            <a:ext cx="3656880" cy="644400"/>
          </a:xfrm>
          <a:prstGeom prst="rect">
            <a:avLst/>
          </a:prstGeom>
          <a:noFill/>
          <a:ln w="0">
            <a:noFill/>
          </a:ln>
          <a:effectLst>
            <a:outerShdw dist="19080" dir="5400000" blurRad="57240" rotWithShape="0">
              <a:srgbClr val="76a5af">
                <a:alpha val="88000"/>
              </a:srgbClr>
            </a:outerShdw>
          </a:effectLst>
        </p:spPr>
        <p:txBody>
          <a:bodyPr tIns="91440" bIns="91440" anchor="b">
            <a:noAutofit/>
          </a:bodyPr>
          <a:p>
            <a:pPr indent="0">
              <a:buNone/>
            </a:pPr>
            <a:r>
              <a:rPr b="0" lang="en-GB" sz="6000" spc="-1" strike="noStrike">
                <a:solidFill>
                  <a:srgbClr val="000000"/>
                </a:solidFill>
                <a:latin typeface="Arial"/>
              </a:rPr>
              <a:t>Click to edit the title text format</a:t>
            </a:r>
            <a:endParaRPr b="0" lang="en-GB" sz="6000" spc="-1" strike="noStrike">
              <a:solidFill>
                <a:srgbClr val="000000"/>
              </a:solidFill>
              <a:latin typeface="Arial"/>
            </a:endParaRPr>
          </a:p>
        </p:txBody>
      </p:sp>
      <p:sp>
        <p:nvSpPr>
          <p:cNvPr id="12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1850400" y="1157760"/>
            <a:ext cx="5442480" cy="2602800"/>
          </a:xfrm>
          <a:prstGeom prst="rect">
            <a:avLst/>
          </a:prstGeom>
          <a:noFill/>
          <a:ln w="0">
            <a:noFill/>
          </a:ln>
        </p:spPr>
        <p:txBody>
          <a:bodyPr tIns="91440" bIns="91440" anchor="t">
            <a:noAutofit/>
          </a:bodyPr>
          <a:p>
            <a:pPr indent="0">
              <a:buNone/>
            </a:pPr>
            <a:r>
              <a:rPr b="0" lang="en-GB" sz="3000" spc="-1" strike="noStrike">
                <a:solidFill>
                  <a:srgbClr val="000000"/>
                </a:solidFill>
                <a:latin typeface="Arial"/>
              </a:rPr>
              <a:t>Click to edit the title text format</a:t>
            </a:r>
            <a:endParaRPr b="0" lang="en-GB" sz="3000" spc="-1" strike="noStrike">
              <a:solidFill>
                <a:srgbClr val="000000"/>
              </a:solidFill>
              <a:latin typeface="Arial"/>
            </a:endParaRPr>
          </a:p>
        </p:txBody>
      </p:sp>
      <p:sp>
        <p:nvSpPr>
          <p:cNvPr id="15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3762720" y="3177720"/>
            <a:ext cx="3068280" cy="598320"/>
          </a:xfrm>
          <a:prstGeom prst="rect">
            <a:avLst/>
          </a:prstGeom>
          <a:noFill/>
          <a:ln w="0">
            <a:noFill/>
          </a:ln>
        </p:spPr>
        <p:txBody>
          <a:bodyPr tIns="91440" bIns="91440" anchor="b">
            <a:noAutofit/>
          </a:bodyPr>
          <a:p>
            <a:pPr indent="0">
              <a:buNone/>
            </a:pPr>
            <a:r>
              <a:rPr b="0" lang="en-GB" sz="3600" spc="-1" strike="noStrike">
                <a:solidFill>
                  <a:srgbClr val="000000"/>
                </a:solidFill>
                <a:latin typeface="Arial"/>
              </a:rPr>
              <a:t>Click to edit the title text format</a:t>
            </a:r>
            <a:endParaRPr b="0" lang="en-GB" sz="3600" spc="-1" strike="noStrike">
              <a:solidFill>
                <a:srgbClr val="000000"/>
              </a:solidFill>
              <a:latin typeface="Arial"/>
            </a:endParaRPr>
          </a:p>
        </p:txBody>
      </p:sp>
      <p:sp>
        <p:nvSpPr>
          <p:cNvPr id="196" name="PlaceHolder 2"/>
          <p:cNvSpPr>
            <a:spLocks noGrp="1"/>
          </p:cNvSpPr>
          <p:nvPr>
            <p:ph type="title"/>
          </p:nvPr>
        </p:nvSpPr>
        <p:spPr>
          <a:xfrm>
            <a:off x="1048320" y="3287520"/>
            <a:ext cx="2412720" cy="931320"/>
          </a:xfrm>
          <a:prstGeom prst="rect">
            <a:avLst/>
          </a:prstGeom>
          <a:noFill/>
          <a:ln w="0">
            <a:noFill/>
          </a:ln>
          <a:effectLst>
            <a:outerShdw dist="28038" dir="6338534" blurRad="114480" rotWithShape="0">
              <a:srgbClr val="ffab40">
                <a:alpha val="50000"/>
              </a:srgbClr>
            </a:outerShdw>
          </a:effectLst>
        </p:spPr>
        <p:txBody>
          <a:bodyPr tIns="91440" bIns="91440" anchor="ctr">
            <a:noAutofit/>
          </a:bodyPr>
          <a:p>
            <a:pPr indent="0" algn="r">
              <a:lnSpc>
                <a:spcPct val="100000"/>
              </a:lnSpc>
              <a:buNone/>
            </a:pPr>
            <a:r>
              <a:rPr b="0" lang="en-GB" sz="6000" spc="-1" strike="noStrike">
                <a:solidFill>
                  <a:schemeClr val="lt1"/>
                </a:solidFill>
                <a:latin typeface="Montserrat ExtraBold"/>
                <a:ea typeface="Montserrat ExtraBold"/>
              </a:rPr>
              <a:t>xx%</a:t>
            </a:r>
            <a:endParaRPr b="0" lang="en-GB" sz="6000" spc="-1" strike="noStrike">
              <a:solidFill>
                <a:srgbClr val="000000"/>
              </a:solidFill>
              <a:latin typeface="Arial"/>
            </a:endParaRPr>
          </a:p>
        </p:txBody>
      </p:sp>
      <p:sp>
        <p:nvSpPr>
          <p:cNvPr id="19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4" name="PlaceHolder 1"/>
          <p:cNvSpPr>
            <a:spLocks noGrp="1"/>
          </p:cNvSpPr>
          <p:nvPr>
            <p:ph type="title"/>
          </p:nvPr>
        </p:nvSpPr>
        <p:spPr>
          <a:xfrm>
            <a:off x="938520" y="444960"/>
            <a:ext cx="4628880" cy="941040"/>
          </a:xfrm>
          <a:prstGeom prst="rect">
            <a:avLst/>
          </a:prstGeom>
          <a:noFill/>
          <a:ln w="0">
            <a:noFill/>
          </a:ln>
        </p:spPr>
        <p:txBody>
          <a:bodyPr tIns="91440" bIns="91440" anchor="t">
            <a:noAutofit/>
          </a:bodyPr>
          <a:p>
            <a:pPr indent="0">
              <a:buNone/>
            </a:pPr>
            <a:r>
              <a:rPr b="0" lang="en-GB" sz="2400" spc="-1" strike="noStrike">
                <a:solidFill>
                  <a:srgbClr val="000000"/>
                </a:solidFill>
                <a:latin typeface="Arial"/>
              </a:rPr>
              <a:t>Click to edit the title text format</a:t>
            </a:r>
            <a:endParaRPr b="0" lang="en-GB" sz="2400" spc="-1" strike="noStrike">
              <a:solidFill>
                <a:srgbClr val="000000"/>
              </a:solidFill>
              <a:latin typeface="Arial"/>
            </a:endParaRPr>
          </a:p>
        </p:txBody>
      </p:sp>
      <p:sp>
        <p:nvSpPr>
          <p:cNvPr id="235" name="PlaceHolder 2"/>
          <p:cNvSpPr>
            <a:spLocks noGrp="1"/>
          </p:cNvSpPr>
          <p:nvPr>
            <p:ph type="body"/>
          </p:nvPr>
        </p:nvSpPr>
        <p:spPr>
          <a:xfrm>
            <a:off x="938520" y="1659240"/>
            <a:ext cx="4946040" cy="2760480"/>
          </a:xfrm>
          <a:prstGeom prst="rect">
            <a:avLst/>
          </a:prstGeom>
          <a:noFill/>
          <a:ln w="0">
            <a:noFill/>
          </a:ln>
        </p:spPr>
        <p:txBody>
          <a:bodyPr tIns="91440" bIns="91440" anchor="t">
            <a:noAutofit/>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1400" spc="-1" strike="noStrike">
                <a:solidFill>
                  <a:srgbClr val="000000"/>
                </a:solidFill>
                <a:latin typeface="Arial"/>
              </a:rPr>
              <a:t>Fifth Outline Level</a:t>
            </a:r>
            <a:endParaRPr b="0" lang="en-GB"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1400" spc="-1" strike="noStrike">
                <a:solidFill>
                  <a:srgbClr val="000000"/>
                </a:solidFill>
                <a:latin typeface="Arial"/>
              </a:rPr>
              <a:t>Sixth Outline Level</a:t>
            </a:r>
            <a:endParaRPr b="0" lang="en-GB"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1400" spc="-1" strike="noStrike">
                <a:solidFill>
                  <a:srgbClr val="000000"/>
                </a:solidFill>
                <a:latin typeface="Arial"/>
              </a:rPr>
              <a:t>Seventh Outline Level</a:t>
            </a:r>
            <a:endParaRPr b="0" lang="en-GB"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72" name="PlaceHolder 1"/>
          <p:cNvSpPr>
            <a:spLocks noGrp="1"/>
          </p:cNvSpPr>
          <p:nvPr>
            <p:ph type="title"/>
          </p:nvPr>
        </p:nvSpPr>
        <p:spPr>
          <a:xfrm>
            <a:off x="1937160" y="2463120"/>
            <a:ext cx="2389680" cy="547920"/>
          </a:xfrm>
          <a:prstGeom prst="rect">
            <a:avLst/>
          </a:prstGeom>
          <a:noFill/>
          <a:ln w="0">
            <a:noFill/>
          </a:ln>
        </p:spPr>
        <p:txBody>
          <a:bodyPr tIns="91440" bIns="91440" anchor="b">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73" name="PlaceHolder 2"/>
          <p:cNvSpPr>
            <a:spLocks noGrp="1"/>
          </p:cNvSpPr>
          <p:nvPr>
            <p:ph type="title"/>
          </p:nvPr>
        </p:nvSpPr>
        <p:spPr>
          <a:xfrm>
            <a:off x="4816440" y="2463120"/>
            <a:ext cx="2389680" cy="547920"/>
          </a:xfrm>
          <a:prstGeom prst="rect">
            <a:avLst/>
          </a:prstGeom>
          <a:noFill/>
          <a:ln w="0">
            <a:noFill/>
          </a:ln>
        </p:spPr>
        <p:txBody>
          <a:bodyPr tIns="91440" bIns="91440" anchor="b">
            <a:noAutofit/>
          </a:bodyPr>
          <a:p>
            <a:pPr indent="0">
              <a:buNone/>
            </a:pPr>
            <a:r>
              <a:rPr b="0" lang="en-GB" sz="1800" spc="-1" strike="noStrike">
                <a:solidFill>
                  <a:srgbClr val="000000"/>
                </a:solidFill>
                <a:latin typeface="Arial"/>
              </a:rPr>
              <a:t>Click to edit the title text format</a:t>
            </a:r>
            <a:endParaRPr b="0" lang="en-GB" sz="1800" spc="-1" strike="noStrike">
              <a:solidFill>
                <a:srgbClr val="000000"/>
              </a:solidFill>
              <a:latin typeface="Arial"/>
            </a:endParaRPr>
          </a:p>
        </p:txBody>
      </p:sp>
      <p:sp>
        <p:nvSpPr>
          <p:cNvPr id="274" name="PlaceHolder 3"/>
          <p:cNvSpPr>
            <a:spLocks noGrp="1"/>
          </p:cNvSpPr>
          <p:nvPr>
            <p:ph type="title"/>
          </p:nvPr>
        </p:nvSpPr>
        <p:spPr>
          <a:xfrm>
            <a:off x="938520" y="444960"/>
            <a:ext cx="4628880" cy="941040"/>
          </a:xfrm>
          <a:prstGeom prst="rect">
            <a:avLst/>
          </a:prstGeom>
          <a:noFill/>
          <a:ln w="0">
            <a:noFill/>
          </a:ln>
        </p:spPr>
        <p:txBody>
          <a:bodyPr tIns="91440" bIns="91440" anchor="t">
            <a:noAutofit/>
          </a:bodyPr>
          <a:p>
            <a:pPr indent="0">
              <a:buNone/>
            </a:pPr>
            <a:r>
              <a:rPr b="0" lang="en-GB" sz="2400" spc="-1" strike="noStrike">
                <a:solidFill>
                  <a:srgbClr val="000000"/>
                </a:solidFill>
                <a:latin typeface="Arial"/>
              </a:rPr>
              <a:t>Click to edit the title text format</a:t>
            </a:r>
            <a:endParaRPr b="0" lang="en-GB" sz="2400" spc="-1" strike="noStrike">
              <a:solidFill>
                <a:srgbClr val="000000"/>
              </a:solidFill>
              <a:latin typeface="Arial"/>
            </a:endParaRPr>
          </a:p>
        </p:txBody>
      </p:sp>
      <p:sp>
        <p:nvSpPr>
          <p:cNvPr id="275" name="PlaceHolder 4"/>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12" name="PlaceHolder 1"/>
          <p:cNvSpPr>
            <a:spLocks noGrp="1"/>
          </p:cNvSpPr>
          <p:nvPr>
            <p:ph type="title"/>
          </p:nvPr>
        </p:nvSpPr>
        <p:spPr>
          <a:xfrm>
            <a:off x="924840" y="760320"/>
            <a:ext cx="3068280" cy="598320"/>
          </a:xfrm>
          <a:prstGeom prst="rect">
            <a:avLst/>
          </a:prstGeom>
          <a:noFill/>
          <a:ln w="0">
            <a:noFill/>
          </a:ln>
        </p:spPr>
        <p:txBody>
          <a:bodyPr tIns="91440" bIns="91440" anchor="b">
            <a:noAutofit/>
          </a:bodyPr>
          <a:p>
            <a:pPr indent="0">
              <a:buNone/>
            </a:pPr>
            <a:r>
              <a:rPr b="0" lang="en-GB" sz="3600" spc="-1" strike="noStrike">
                <a:solidFill>
                  <a:srgbClr val="000000"/>
                </a:solidFill>
                <a:latin typeface="Arial"/>
              </a:rPr>
              <a:t>Click to edit the title text format</a:t>
            </a:r>
            <a:endParaRPr b="0" lang="en-GB" sz="3600" spc="-1" strike="noStrike">
              <a:solidFill>
                <a:srgbClr val="000000"/>
              </a:solidFill>
              <a:latin typeface="Arial"/>
            </a:endParaRPr>
          </a:p>
        </p:txBody>
      </p:sp>
      <p:sp>
        <p:nvSpPr>
          <p:cNvPr id="313" name="Google Shape;147;p33"/>
          <p:cNvSpPr/>
          <p:nvPr/>
        </p:nvSpPr>
        <p:spPr>
          <a:xfrm>
            <a:off x="924840" y="3570120"/>
            <a:ext cx="3305160" cy="666720"/>
          </a:xfrm>
          <a:prstGeom prst="rect">
            <a:avLst/>
          </a:prstGeom>
          <a:noFill/>
          <a:ln w="0">
            <a:noFill/>
          </a:ln>
        </p:spPr>
        <p:style>
          <a:lnRef idx="0"/>
          <a:fillRef idx="0"/>
          <a:effectRef idx="0"/>
          <a:fontRef idx="minor"/>
        </p:style>
        <p:txBody>
          <a:bodyPr tIns="91440" bIns="91440" anchor="t">
            <a:noAutofit/>
          </a:bodyPr>
          <a:p>
            <a:pPr>
              <a:lnSpc>
                <a:spcPct val="100000"/>
              </a:lnSpc>
              <a:spcBef>
                <a:spcPts val="300"/>
              </a:spcBef>
              <a:tabLst>
                <a:tab algn="l" pos="0"/>
              </a:tabLst>
            </a:pPr>
            <a:r>
              <a:rPr b="0" lang="en" sz="1000" spc="-1" strike="noStrike">
                <a:solidFill>
                  <a:schemeClr val="accent1"/>
                </a:solidFill>
                <a:latin typeface="Montserrat Medium"/>
                <a:ea typeface="Montserrat Medium"/>
              </a:rPr>
              <a:t>CREDITS: This presentation template was created by </a:t>
            </a:r>
            <a:r>
              <a:rPr b="0" lang="en" sz="1000" spc="-1" strike="noStrike" u="sng">
                <a:solidFill>
                  <a:schemeClr val="accent1"/>
                </a:solidFill>
                <a:uFillTx/>
                <a:latin typeface="Montserrat Medium"/>
                <a:ea typeface="Montserrat Medium"/>
                <a:hlinkClick r:id="rId3"/>
              </a:rPr>
              <a:t>Slidesgo</a:t>
            </a:r>
            <a:r>
              <a:rPr b="0" lang="en" sz="1000" spc="-1" strike="noStrike">
                <a:solidFill>
                  <a:schemeClr val="accent1"/>
                </a:solidFill>
                <a:latin typeface="Montserrat Medium"/>
                <a:ea typeface="Montserrat Medium"/>
              </a:rPr>
              <a:t>, including icons by </a:t>
            </a:r>
            <a:r>
              <a:rPr b="0" lang="en" sz="1000" spc="-1" strike="noStrike" u="sng">
                <a:solidFill>
                  <a:schemeClr val="accent1"/>
                </a:solidFill>
                <a:uFillTx/>
                <a:latin typeface="Montserrat Medium"/>
                <a:ea typeface="Montserrat Medium"/>
                <a:hlinkClick r:id="rId4"/>
              </a:rPr>
              <a:t>Flaticon</a:t>
            </a:r>
            <a:r>
              <a:rPr b="0" lang="en" sz="1000" spc="-1" strike="noStrike">
                <a:solidFill>
                  <a:schemeClr val="accent1"/>
                </a:solidFill>
                <a:latin typeface="Montserrat Medium"/>
                <a:ea typeface="Montserrat Medium"/>
              </a:rPr>
              <a:t>, and infographics &amp; images by </a:t>
            </a:r>
            <a:r>
              <a:rPr b="0" lang="en" sz="1000" spc="-1" strike="noStrike" u="sng">
                <a:solidFill>
                  <a:schemeClr val="accent1"/>
                </a:solidFill>
                <a:uFillTx/>
                <a:latin typeface="Montserrat Medium"/>
                <a:ea typeface="Montserrat Medium"/>
                <a:hlinkClick r:id="rId5"/>
              </a:rPr>
              <a:t>Freepik</a:t>
            </a:r>
            <a:r>
              <a:rPr b="0" lang="en" sz="1000" spc="-1" strike="noStrike">
                <a:solidFill>
                  <a:schemeClr val="accent1"/>
                </a:solidFill>
                <a:latin typeface="Montserrat Medium"/>
                <a:ea typeface="Montserrat Medium"/>
              </a:rPr>
              <a:t>. </a:t>
            </a:r>
            <a:endParaRPr b="0" lang="en-GB" sz="1000" spc="-1" strike="noStrike">
              <a:solidFill>
                <a:srgbClr val="ffffff"/>
              </a:solidFill>
              <a:latin typeface="Arial"/>
            </a:endParaRPr>
          </a:p>
          <a:p>
            <a:pPr>
              <a:lnSpc>
                <a:spcPct val="100000"/>
              </a:lnSpc>
              <a:spcBef>
                <a:spcPts val="300"/>
              </a:spcBef>
              <a:tabLst>
                <a:tab algn="l" pos="0"/>
              </a:tabLst>
            </a:pPr>
            <a:endParaRPr b="0" lang="en-GB" sz="1000" spc="-1" strike="noStrike">
              <a:solidFill>
                <a:srgbClr val="ffffff"/>
              </a:solidFill>
              <a:latin typeface="Arial"/>
            </a:endParaRPr>
          </a:p>
        </p:txBody>
      </p:sp>
      <p:sp>
        <p:nvSpPr>
          <p:cNvPr id="31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GB" sz="1400" spc="-1" strike="noStrike">
                <a:solidFill>
                  <a:srgbClr val="000000"/>
                </a:solidFill>
                <a:latin typeface="Arial"/>
              </a:rPr>
              <a:t>Click to edit the outline text format</a:t>
            </a:r>
            <a:endParaRPr b="0" lang="en-GB"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GB" sz="1400" spc="-1" strike="noStrike">
                <a:solidFill>
                  <a:srgbClr val="000000"/>
                </a:solidFill>
                <a:latin typeface="Arial"/>
              </a:rPr>
              <a:t>Second Outline Level</a:t>
            </a:r>
            <a:endParaRPr b="0" lang="en-GB"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GB" sz="1400" spc="-1" strike="noStrike">
                <a:solidFill>
                  <a:srgbClr val="000000"/>
                </a:solidFill>
                <a:latin typeface="Arial"/>
              </a:rPr>
              <a:t>Third Outline Level</a:t>
            </a:r>
            <a:endParaRPr b="0" lang="en-GB"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GB" sz="1400" spc="-1" strike="noStrike">
                <a:solidFill>
                  <a:srgbClr val="000000"/>
                </a:solidFill>
                <a:latin typeface="Arial"/>
              </a:rPr>
              <a:t>Fourth Outline Level</a:t>
            </a:r>
            <a:endParaRPr b="0" lang="en-GB"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GB" sz="2000" spc="-1" strike="noStrike">
                <a:solidFill>
                  <a:srgbClr val="000000"/>
                </a:solidFill>
                <a:latin typeface="Arial"/>
              </a:rPr>
              <a:t>Fifth Outline Level</a:t>
            </a:r>
            <a:endParaRPr b="0" lang="en-GB"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GB" sz="2000" spc="-1" strike="noStrike">
                <a:solidFill>
                  <a:srgbClr val="000000"/>
                </a:solidFill>
                <a:latin typeface="Arial"/>
              </a:rPr>
              <a:t>Sixth Outline Level</a:t>
            </a:r>
            <a:endParaRPr b="0" lang="en-GB"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GB" sz="2000" spc="-1" strike="noStrike">
                <a:solidFill>
                  <a:srgbClr val="000000"/>
                </a:solidFill>
                <a:latin typeface="Arial"/>
              </a:rPr>
              <a:t>Seventh Outline Level</a:t>
            </a:r>
            <a:endParaRPr b="0" lang="en-GB"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2175840" y="1950120"/>
            <a:ext cx="4791960" cy="644400"/>
          </a:xfrm>
          <a:prstGeom prst="rect">
            <a:avLst/>
          </a:prstGeom>
          <a:noFill/>
          <a:ln w="0">
            <a:noFill/>
          </a:ln>
          <a:effectLst>
            <a:outerShdw dist="18671" dir="8760212" blurRad="142920" rotWithShape="0">
              <a:srgbClr val="76a5af">
                <a:alpha val="50000"/>
              </a:srgbClr>
            </a:outerShdw>
          </a:effectLst>
        </p:spPr>
        <p:txBody>
          <a:bodyPr tIns="91440" bIns="91440" anchor="b">
            <a:noAutofit/>
          </a:bodyPr>
          <a:p>
            <a:pPr indent="0" algn="ctr">
              <a:lnSpc>
                <a:spcPct val="100000"/>
              </a:lnSpc>
              <a:buNone/>
              <a:tabLst>
                <a:tab algn="l" pos="0"/>
              </a:tabLst>
            </a:pPr>
            <a:r>
              <a:rPr b="1" lang="en" sz="3600" spc="-1" strike="noStrike">
                <a:solidFill>
                  <a:schemeClr val="lt1"/>
                </a:solidFill>
                <a:latin typeface="Montserrat ExtraBold"/>
                <a:ea typeface="Montserrat ExtraBold"/>
              </a:rPr>
              <a:t>Pulsoid VRchat World Integration</a:t>
            </a:r>
            <a:endParaRPr b="0" lang="en-GB" sz="3600" spc="-1" strike="noStrike">
              <a:solidFill>
                <a:srgbClr val="000000"/>
              </a:solidFill>
              <a:latin typeface="Arial"/>
            </a:endParaRPr>
          </a:p>
        </p:txBody>
      </p:sp>
      <p:sp>
        <p:nvSpPr>
          <p:cNvPr id="352" name="PlaceHolder 2"/>
          <p:cNvSpPr>
            <a:spLocks noGrp="1"/>
          </p:cNvSpPr>
          <p:nvPr>
            <p:ph type="subTitle"/>
          </p:nvPr>
        </p:nvSpPr>
        <p:spPr>
          <a:xfrm>
            <a:off x="2044080" y="3704760"/>
            <a:ext cx="5055120" cy="46440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accent1"/>
                </a:solidFill>
                <a:latin typeface="Montserrat"/>
                <a:ea typeface="Montserrat"/>
              </a:rPr>
              <a:t>In this documentation we use P.V.W.I as an abbreviation for Pulsoid Vrchat World Integration</a:t>
            </a:r>
            <a:endParaRPr b="0" lang="en-GB" sz="1400" spc="-1" strike="noStrike">
              <a:solidFill>
                <a:srgbClr val="ffffff"/>
              </a:solidFill>
              <a:latin typeface="Arial"/>
            </a:endParaRPr>
          </a:p>
        </p:txBody>
      </p:sp>
      <p:sp>
        <p:nvSpPr>
          <p:cNvPr id="353" name="PlaceHolder 3"/>
          <p:cNvSpPr>
            <a:spLocks noGrp="1"/>
          </p:cNvSpPr>
          <p:nvPr>
            <p:ph type="title"/>
          </p:nvPr>
        </p:nvSpPr>
        <p:spPr>
          <a:xfrm>
            <a:off x="2095200" y="2624400"/>
            <a:ext cx="5143320" cy="1080000"/>
          </a:xfrm>
          <a:prstGeom prst="rect">
            <a:avLst/>
          </a:prstGeom>
          <a:noFill/>
          <a:ln w="0">
            <a:noFill/>
          </a:ln>
          <a:effectLst>
            <a:outerShdw dist="18947" dir="8470210" blurRad="100080" rotWithShape="0">
              <a:srgbClr val="76a5af">
                <a:alpha val="50000"/>
              </a:srgbClr>
            </a:outerShdw>
          </a:effectLst>
        </p:spPr>
        <p:txBody>
          <a:bodyPr tIns="91440" bIns="91440" anchor="b">
            <a:noAutofit/>
          </a:bodyPr>
          <a:p>
            <a:pPr indent="0" algn="ctr">
              <a:lnSpc>
                <a:spcPct val="100000"/>
              </a:lnSpc>
              <a:buNone/>
              <a:tabLst>
                <a:tab algn="l" pos="0"/>
              </a:tabLst>
            </a:pPr>
            <a:r>
              <a:rPr b="0" lang="en" sz="2200" spc="-1" strike="noStrike">
                <a:solidFill>
                  <a:schemeClr val="lt1"/>
                </a:solidFill>
                <a:latin typeface="Montserrat ExtraLight"/>
                <a:ea typeface="Montserrat ExtraLight"/>
              </a:rPr>
              <a:t>Hello and welcome to the Pulsoid Vrchat World Integration, Developer Documentation</a:t>
            </a:r>
            <a:endParaRPr b="0" lang="en-GB" sz="2200" spc="-1" strike="noStrike">
              <a:solidFill>
                <a:srgbClr val="000000"/>
              </a:solidFill>
              <a:latin typeface="Arial"/>
            </a:endParaRPr>
          </a:p>
        </p:txBody>
      </p:sp>
      <p:cxnSp>
        <p:nvCxnSpPr>
          <p:cNvPr id="354" name="Google Shape;161;p36"/>
          <p:cNvCxnSpPr/>
          <p:nvPr/>
        </p:nvCxnSpPr>
        <p:spPr>
          <a:xfrm>
            <a:off x="3190320" y="2565000"/>
            <a:ext cx="2763360" cy="360"/>
          </a:xfrm>
          <a:prstGeom prst="straightConnector1">
            <a:avLst/>
          </a:prstGeom>
          <a:ln w="9525">
            <a:solidFill>
              <a:srgbClr val="ffab40"/>
            </a:solidFill>
            <a:round/>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938520" y="444960"/>
            <a:ext cx="4628880" cy="941040"/>
          </a:xfrm>
          <a:prstGeom prst="rect">
            <a:avLst/>
          </a:prstGeom>
          <a:noFill/>
          <a:ln w="0">
            <a:noFill/>
          </a:ln>
        </p:spPr>
        <p:txBody>
          <a:bodyPr tIns="91440" bIns="91440" anchor="t">
            <a:noAutofit/>
          </a:bodyPr>
          <a:p>
            <a:pPr indent="0">
              <a:lnSpc>
                <a:spcPct val="100000"/>
              </a:lnSpc>
              <a:buNone/>
              <a:tabLst>
                <a:tab algn="l" pos="0"/>
              </a:tabLst>
            </a:pPr>
            <a:r>
              <a:rPr b="0" lang="en" sz="2400" spc="-1" strike="noStrike">
                <a:solidFill>
                  <a:schemeClr val="accent1"/>
                </a:solidFill>
                <a:latin typeface="Montserrat ExtraBold"/>
                <a:ea typeface="Montserrat ExtraBold"/>
              </a:rPr>
              <a:t>H-H.R.B Offset Holder (HEAD - HEART RATE BOARD) </a:t>
            </a:r>
            <a:endParaRPr b="0" lang="en-GB" sz="2400" spc="-1" strike="noStrike">
              <a:solidFill>
                <a:srgbClr val="000000"/>
              </a:solidFill>
              <a:latin typeface="Arial"/>
            </a:endParaRPr>
          </a:p>
        </p:txBody>
      </p:sp>
      <p:cxnSp>
        <p:nvCxnSpPr>
          <p:cNvPr id="399" name="Google Shape;242;p45"/>
          <p:cNvCxnSpPr/>
          <p:nvPr/>
        </p:nvCxnSpPr>
        <p:spPr>
          <a:xfrm>
            <a:off x="1026000" y="414000"/>
            <a:ext cx="2763360" cy="360"/>
          </a:xfrm>
          <a:prstGeom prst="straightConnector1">
            <a:avLst/>
          </a:prstGeom>
          <a:ln w="9525">
            <a:solidFill>
              <a:srgbClr val="ffab40"/>
            </a:solidFill>
            <a:round/>
          </a:ln>
        </p:spPr>
      </p:cxnSp>
      <p:sp>
        <p:nvSpPr>
          <p:cNvPr id="400" name="PlaceHolder 2"/>
          <p:cNvSpPr>
            <a:spLocks noGrp="1"/>
          </p:cNvSpPr>
          <p:nvPr>
            <p:ph type="title"/>
          </p:nvPr>
        </p:nvSpPr>
        <p:spPr>
          <a:xfrm>
            <a:off x="5850720" y="1386360"/>
            <a:ext cx="238968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What Does It Do?</a:t>
            </a:r>
            <a:endParaRPr b="0" lang="en-GB" sz="1800" spc="-1" strike="noStrike">
              <a:solidFill>
                <a:srgbClr val="000000"/>
              </a:solidFill>
              <a:latin typeface="Arial"/>
            </a:endParaRPr>
          </a:p>
        </p:txBody>
      </p:sp>
      <p:sp>
        <p:nvSpPr>
          <p:cNvPr id="401" name="PlaceHolder 3"/>
          <p:cNvSpPr>
            <a:spLocks noGrp="1"/>
          </p:cNvSpPr>
          <p:nvPr>
            <p:ph type="subTitle"/>
          </p:nvPr>
        </p:nvSpPr>
        <p:spPr>
          <a:xfrm>
            <a:off x="5850720" y="2071440"/>
            <a:ext cx="2389680" cy="143208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H-H.R.B Offset Holder is a simple prefab made to offset the position of the text UI inside of it that will display the owning player’s heart rate above their head</a:t>
            </a:r>
            <a:endParaRPr b="0" lang="en-GB" sz="1400" spc="-1" strike="noStrike">
              <a:solidFill>
                <a:srgbClr val="ffffff"/>
              </a:solidFill>
              <a:latin typeface="Arial"/>
            </a:endParaRPr>
          </a:p>
        </p:txBody>
      </p:sp>
      <p:sp>
        <p:nvSpPr>
          <p:cNvPr id="402" name="PlaceHolder 4"/>
          <p:cNvSpPr>
            <a:spLocks noGrp="1"/>
          </p:cNvSpPr>
          <p:nvPr>
            <p:ph type="title"/>
          </p:nvPr>
        </p:nvSpPr>
        <p:spPr>
          <a:xfrm>
            <a:off x="905040" y="1417320"/>
            <a:ext cx="264096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How Does It Work?</a:t>
            </a:r>
            <a:endParaRPr b="0" lang="en-GB" sz="1800" spc="-1" strike="noStrike">
              <a:solidFill>
                <a:srgbClr val="000000"/>
              </a:solidFill>
              <a:latin typeface="Arial"/>
            </a:endParaRPr>
          </a:p>
        </p:txBody>
      </p:sp>
      <p:sp>
        <p:nvSpPr>
          <p:cNvPr id="403" name="PlaceHolder 5"/>
          <p:cNvSpPr>
            <a:spLocks noGrp="1"/>
          </p:cNvSpPr>
          <p:nvPr>
            <p:ph type="subTitle"/>
          </p:nvPr>
        </p:nvSpPr>
        <p:spPr>
          <a:xfrm>
            <a:off x="95400" y="2057760"/>
            <a:ext cx="4259520" cy="297396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H-H.R.B Offset Holder is very simple and has no code inside of it apart from the code inside of the child object that will move the H-H.R.B above the owning players head while showing their heart rate above their head by calling directly to the H.R.T ( heart rate calculator) script to get the owning players heart rate, the player then syncs this variable with everyone in the instance and then proceeds to show it on the UI now above their head. </a:t>
            </a:r>
            <a:endParaRPr b="0" lang="en-GB" sz="1400" spc="-1" strike="noStrike">
              <a:solidFill>
                <a:srgbClr val="ffffff"/>
              </a:solidFill>
              <a:latin typeface="Arial"/>
            </a:endParaRPr>
          </a:p>
        </p:txBody>
      </p:sp>
      <p:cxnSp>
        <p:nvCxnSpPr>
          <p:cNvPr id="404" name="Google Shape;247;p45"/>
          <p:cNvCxnSpPr/>
          <p:nvPr/>
        </p:nvCxnSpPr>
        <p:spPr>
          <a:xfrm>
            <a:off x="6909480" y="2007000"/>
            <a:ext cx="272160" cy="360"/>
          </a:xfrm>
          <a:prstGeom prst="straightConnector1">
            <a:avLst/>
          </a:prstGeom>
          <a:ln w="9525">
            <a:solidFill>
              <a:srgbClr val="ffab40"/>
            </a:solidFill>
            <a:round/>
          </a:ln>
        </p:spPr>
      </p:cxnSp>
      <p:cxnSp>
        <p:nvCxnSpPr>
          <p:cNvPr id="405" name="Google Shape;248;p45"/>
          <p:cNvCxnSpPr/>
          <p:nvPr/>
        </p:nvCxnSpPr>
        <p:spPr>
          <a:xfrm>
            <a:off x="2089440" y="2057760"/>
            <a:ext cx="272160" cy="360"/>
          </a:xfrm>
          <a:prstGeom prst="straightConnector1">
            <a:avLst/>
          </a:prstGeom>
          <a:ln w="9525">
            <a:solidFill>
              <a:srgbClr val="ffab40"/>
            </a:solidFill>
            <a:roun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938520" y="444960"/>
            <a:ext cx="4628880" cy="941040"/>
          </a:xfrm>
          <a:prstGeom prst="rect">
            <a:avLst/>
          </a:prstGeom>
          <a:noFill/>
          <a:ln w="0">
            <a:noFill/>
          </a:ln>
        </p:spPr>
        <p:txBody>
          <a:bodyPr tIns="91440" bIns="91440" anchor="t">
            <a:noAutofit/>
          </a:bodyPr>
          <a:p>
            <a:pPr indent="0">
              <a:lnSpc>
                <a:spcPct val="100000"/>
              </a:lnSpc>
              <a:buNone/>
              <a:tabLst>
                <a:tab algn="l" pos="0"/>
              </a:tabLst>
            </a:pPr>
            <a:r>
              <a:rPr b="0" lang="en" sz="2400" spc="-1" strike="noStrike">
                <a:solidFill>
                  <a:schemeClr val="accent1"/>
                </a:solidFill>
                <a:latin typeface="Montserrat ExtraBold"/>
                <a:ea typeface="Montserrat ExtraBold"/>
              </a:rPr>
              <a:t>H-H.R.B Spawner (HEAD -  HEART RATE BOARD) </a:t>
            </a:r>
            <a:endParaRPr b="0" lang="en-GB" sz="2400" spc="-1" strike="noStrike">
              <a:solidFill>
                <a:srgbClr val="000000"/>
              </a:solidFill>
              <a:latin typeface="Arial"/>
            </a:endParaRPr>
          </a:p>
        </p:txBody>
      </p:sp>
      <p:cxnSp>
        <p:nvCxnSpPr>
          <p:cNvPr id="407" name="Google Shape;254;p46"/>
          <p:cNvCxnSpPr/>
          <p:nvPr/>
        </p:nvCxnSpPr>
        <p:spPr>
          <a:xfrm>
            <a:off x="1026000" y="414000"/>
            <a:ext cx="2763360" cy="360"/>
          </a:xfrm>
          <a:prstGeom prst="straightConnector1">
            <a:avLst/>
          </a:prstGeom>
          <a:ln w="9525">
            <a:solidFill>
              <a:srgbClr val="ffab40"/>
            </a:solidFill>
            <a:round/>
          </a:ln>
        </p:spPr>
      </p:cxnSp>
      <p:sp>
        <p:nvSpPr>
          <p:cNvPr id="408" name="PlaceHolder 2"/>
          <p:cNvSpPr>
            <a:spLocks noGrp="1"/>
          </p:cNvSpPr>
          <p:nvPr>
            <p:ph type="title"/>
          </p:nvPr>
        </p:nvSpPr>
        <p:spPr>
          <a:xfrm>
            <a:off x="5850720" y="1386360"/>
            <a:ext cx="238968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What Does It Do?</a:t>
            </a:r>
            <a:endParaRPr b="0" lang="en-GB" sz="1800" spc="-1" strike="noStrike">
              <a:solidFill>
                <a:srgbClr val="000000"/>
              </a:solidFill>
              <a:latin typeface="Arial"/>
            </a:endParaRPr>
          </a:p>
        </p:txBody>
      </p:sp>
      <p:sp>
        <p:nvSpPr>
          <p:cNvPr id="409" name="PlaceHolder 3"/>
          <p:cNvSpPr>
            <a:spLocks noGrp="1"/>
          </p:cNvSpPr>
          <p:nvPr>
            <p:ph type="subTitle"/>
          </p:nvPr>
        </p:nvSpPr>
        <p:spPr>
          <a:xfrm>
            <a:off x="5850720" y="2071440"/>
            <a:ext cx="2389680" cy="143208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H-H.R.B Spawner is a prefab that is used to set every player a H-H.R.B it works in the same way that the H.R-I.B works..</a:t>
            </a:r>
            <a:endParaRPr b="0" lang="en-GB" sz="1400" spc="-1" strike="noStrike">
              <a:solidFill>
                <a:srgbClr val="ffffff"/>
              </a:solidFill>
              <a:latin typeface="Arial"/>
            </a:endParaRPr>
          </a:p>
        </p:txBody>
      </p:sp>
      <p:sp>
        <p:nvSpPr>
          <p:cNvPr id="410" name="PlaceHolder 4"/>
          <p:cNvSpPr>
            <a:spLocks noGrp="1"/>
          </p:cNvSpPr>
          <p:nvPr>
            <p:ph type="title"/>
          </p:nvPr>
        </p:nvSpPr>
        <p:spPr>
          <a:xfrm>
            <a:off x="905040" y="1417320"/>
            <a:ext cx="264096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How Does It Work?</a:t>
            </a:r>
            <a:endParaRPr b="0" lang="en-GB" sz="1800" spc="-1" strike="noStrike">
              <a:solidFill>
                <a:srgbClr val="000000"/>
              </a:solidFill>
              <a:latin typeface="Arial"/>
            </a:endParaRPr>
          </a:p>
        </p:txBody>
      </p:sp>
      <p:sp>
        <p:nvSpPr>
          <p:cNvPr id="411" name="PlaceHolder 5"/>
          <p:cNvSpPr>
            <a:spLocks noGrp="1"/>
          </p:cNvSpPr>
          <p:nvPr>
            <p:ph type="subTitle"/>
          </p:nvPr>
        </p:nvSpPr>
        <p:spPr>
          <a:xfrm>
            <a:off x="95400" y="2057760"/>
            <a:ext cx="4259520" cy="297396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H-H.R.B Spawner works in the exact same same way that the H.R-I.B works, it's the same code just with some variables changed and what object it gives away changed. Everything else is the same. </a:t>
            </a:r>
            <a:br>
              <a:rPr sz="1400"/>
            </a:br>
            <a:r>
              <a:rPr b="0" lang="en" sz="1400" spc="-1" strike="noStrike">
                <a:solidFill>
                  <a:schemeClr val="lt1"/>
                </a:solidFill>
                <a:latin typeface="Montserrat"/>
                <a:ea typeface="Montserrat"/>
              </a:rPr>
              <a:t>When a player loads in the owning player checks an array of 64 objects finds one that is not in use and gives it to the player then giving that player ownership of that object. </a:t>
            </a:r>
            <a:endParaRPr b="0" lang="en-GB" sz="1400" spc="-1" strike="noStrike">
              <a:solidFill>
                <a:srgbClr val="ffffff"/>
              </a:solidFill>
              <a:latin typeface="Arial"/>
            </a:endParaRPr>
          </a:p>
        </p:txBody>
      </p:sp>
      <p:cxnSp>
        <p:nvCxnSpPr>
          <p:cNvPr id="412" name="Google Shape;259;p46"/>
          <p:cNvCxnSpPr/>
          <p:nvPr/>
        </p:nvCxnSpPr>
        <p:spPr>
          <a:xfrm>
            <a:off x="6909480" y="2007000"/>
            <a:ext cx="272160" cy="360"/>
          </a:xfrm>
          <a:prstGeom prst="straightConnector1">
            <a:avLst/>
          </a:prstGeom>
          <a:ln w="9525">
            <a:solidFill>
              <a:srgbClr val="ffab40"/>
            </a:solidFill>
            <a:round/>
          </a:ln>
        </p:spPr>
      </p:cxnSp>
      <p:cxnSp>
        <p:nvCxnSpPr>
          <p:cNvPr id="413" name="Google Shape;260;p46"/>
          <p:cNvCxnSpPr/>
          <p:nvPr/>
        </p:nvCxnSpPr>
        <p:spPr>
          <a:xfrm>
            <a:off x="2089440" y="2057760"/>
            <a:ext cx="272160" cy="360"/>
          </a:xfrm>
          <a:prstGeom prst="straightConnector1">
            <a:avLst/>
          </a:prstGeom>
          <a:ln w="9525">
            <a:solidFill>
              <a:srgbClr val="ffab40"/>
            </a:solidFill>
            <a:round/>
          </a:ln>
        </p:spPr>
      </p:cxn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938520" y="444960"/>
            <a:ext cx="4628880" cy="941040"/>
          </a:xfrm>
          <a:prstGeom prst="rect">
            <a:avLst/>
          </a:prstGeom>
          <a:noFill/>
          <a:ln w="0">
            <a:noFill/>
          </a:ln>
        </p:spPr>
        <p:txBody>
          <a:bodyPr tIns="91440" bIns="91440" anchor="t">
            <a:noAutofit/>
          </a:bodyPr>
          <a:p>
            <a:pPr indent="0">
              <a:lnSpc>
                <a:spcPct val="100000"/>
              </a:lnSpc>
              <a:buNone/>
              <a:tabLst>
                <a:tab algn="l" pos="0"/>
              </a:tabLst>
            </a:pPr>
            <a:r>
              <a:rPr b="0" lang="en" sz="2400" spc="-1" strike="noStrike">
                <a:solidFill>
                  <a:schemeClr val="accent1"/>
                </a:solidFill>
                <a:latin typeface="Montserrat ExtraBold"/>
                <a:ea typeface="Montserrat ExtraBold"/>
              </a:rPr>
              <a:t>W-H.R.B(local only)(WRIST -  HEART RATE BOARD) </a:t>
            </a:r>
            <a:endParaRPr b="0" lang="en-GB" sz="2400" spc="-1" strike="noStrike">
              <a:solidFill>
                <a:srgbClr val="000000"/>
              </a:solidFill>
              <a:latin typeface="Arial"/>
            </a:endParaRPr>
          </a:p>
        </p:txBody>
      </p:sp>
      <p:cxnSp>
        <p:nvCxnSpPr>
          <p:cNvPr id="415" name="Google Shape;266;p47"/>
          <p:cNvCxnSpPr/>
          <p:nvPr/>
        </p:nvCxnSpPr>
        <p:spPr>
          <a:xfrm>
            <a:off x="1026000" y="414000"/>
            <a:ext cx="2763360" cy="360"/>
          </a:xfrm>
          <a:prstGeom prst="straightConnector1">
            <a:avLst/>
          </a:prstGeom>
          <a:ln w="9525">
            <a:solidFill>
              <a:srgbClr val="ffab40"/>
            </a:solidFill>
            <a:round/>
          </a:ln>
        </p:spPr>
      </p:cxnSp>
      <p:sp>
        <p:nvSpPr>
          <p:cNvPr id="416" name="PlaceHolder 2"/>
          <p:cNvSpPr>
            <a:spLocks noGrp="1"/>
          </p:cNvSpPr>
          <p:nvPr>
            <p:ph type="title"/>
          </p:nvPr>
        </p:nvSpPr>
        <p:spPr>
          <a:xfrm>
            <a:off x="5850720" y="1386360"/>
            <a:ext cx="238968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What Does It Do?</a:t>
            </a:r>
            <a:endParaRPr b="0" lang="en-GB" sz="1800" spc="-1" strike="noStrike">
              <a:solidFill>
                <a:srgbClr val="000000"/>
              </a:solidFill>
              <a:latin typeface="Arial"/>
            </a:endParaRPr>
          </a:p>
        </p:txBody>
      </p:sp>
      <p:sp>
        <p:nvSpPr>
          <p:cNvPr id="417" name="PlaceHolder 3"/>
          <p:cNvSpPr>
            <a:spLocks noGrp="1"/>
          </p:cNvSpPr>
          <p:nvPr>
            <p:ph type="subTitle"/>
          </p:nvPr>
        </p:nvSpPr>
        <p:spPr>
          <a:xfrm>
            <a:off x="5850720" y="2071440"/>
            <a:ext cx="2389680" cy="143208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W-H.R.B will only show up for the local player, it is attached to their wrist bone and will display their own heart rate to them.</a:t>
            </a:r>
            <a:endParaRPr b="0" lang="en-GB" sz="1400" spc="-1" strike="noStrike">
              <a:solidFill>
                <a:srgbClr val="ffffff"/>
              </a:solidFill>
              <a:latin typeface="Arial"/>
            </a:endParaRPr>
          </a:p>
        </p:txBody>
      </p:sp>
      <p:sp>
        <p:nvSpPr>
          <p:cNvPr id="418" name="PlaceHolder 4"/>
          <p:cNvSpPr>
            <a:spLocks noGrp="1"/>
          </p:cNvSpPr>
          <p:nvPr>
            <p:ph type="title"/>
          </p:nvPr>
        </p:nvSpPr>
        <p:spPr>
          <a:xfrm>
            <a:off x="905040" y="1417320"/>
            <a:ext cx="264096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How Does It Work?</a:t>
            </a:r>
            <a:endParaRPr b="0" lang="en-GB" sz="1800" spc="-1" strike="noStrike">
              <a:solidFill>
                <a:srgbClr val="000000"/>
              </a:solidFill>
              <a:latin typeface="Arial"/>
            </a:endParaRPr>
          </a:p>
        </p:txBody>
      </p:sp>
      <p:sp>
        <p:nvSpPr>
          <p:cNvPr id="419" name="PlaceHolder 5"/>
          <p:cNvSpPr>
            <a:spLocks noGrp="1"/>
          </p:cNvSpPr>
          <p:nvPr>
            <p:ph type="subTitle"/>
          </p:nvPr>
        </p:nvSpPr>
        <p:spPr>
          <a:xfrm>
            <a:off x="95400" y="2057760"/>
            <a:ext cx="4259520" cy="297396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W-H.R.B works basically the same as the H-H.R.B however it is local only and instead of being over the player head it is attached to their wrist. Again it is the same code with some variables changed and without the networking, as it is local only you’ll only ever need one in the instance. </a:t>
            </a:r>
            <a:endParaRPr b="0" lang="en-GB" sz="1400" spc="-1" strike="noStrike">
              <a:solidFill>
                <a:srgbClr val="ffffff"/>
              </a:solidFill>
              <a:latin typeface="Arial"/>
            </a:endParaRPr>
          </a:p>
        </p:txBody>
      </p:sp>
      <p:cxnSp>
        <p:nvCxnSpPr>
          <p:cNvPr id="420" name="Google Shape;271;p47"/>
          <p:cNvCxnSpPr/>
          <p:nvPr/>
        </p:nvCxnSpPr>
        <p:spPr>
          <a:xfrm>
            <a:off x="6909480" y="2007000"/>
            <a:ext cx="272160" cy="360"/>
          </a:xfrm>
          <a:prstGeom prst="straightConnector1">
            <a:avLst/>
          </a:prstGeom>
          <a:ln w="9525">
            <a:solidFill>
              <a:srgbClr val="ffab40"/>
            </a:solidFill>
            <a:round/>
          </a:ln>
        </p:spPr>
      </p:cxnSp>
      <p:cxnSp>
        <p:nvCxnSpPr>
          <p:cNvPr id="421" name="Google Shape;272;p47"/>
          <p:cNvCxnSpPr/>
          <p:nvPr/>
        </p:nvCxnSpPr>
        <p:spPr>
          <a:xfrm>
            <a:off x="2089440" y="2057760"/>
            <a:ext cx="272160" cy="360"/>
          </a:xfrm>
          <a:prstGeom prst="straightConnector1">
            <a:avLst/>
          </a:prstGeom>
          <a:ln w="9525">
            <a:solidFill>
              <a:srgbClr val="ffab40"/>
            </a:solidFill>
            <a:round/>
          </a:ln>
        </p:spPr>
      </p:cxn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924840" y="760320"/>
            <a:ext cx="6397920" cy="598320"/>
          </a:xfrm>
          <a:prstGeom prst="rect">
            <a:avLst/>
          </a:prstGeom>
          <a:noFill/>
          <a:ln w="0">
            <a:noFill/>
          </a:ln>
        </p:spPr>
        <p:txBody>
          <a:bodyPr tIns="91440" bIns="91440" anchor="b">
            <a:noAutofit/>
          </a:bodyPr>
          <a:p>
            <a:pPr indent="0">
              <a:lnSpc>
                <a:spcPct val="100000"/>
              </a:lnSpc>
              <a:buNone/>
              <a:tabLst>
                <a:tab algn="l" pos="0"/>
              </a:tabLst>
            </a:pPr>
            <a:r>
              <a:rPr b="0" lang="en" sz="3600" spc="-1" strike="noStrike">
                <a:solidFill>
                  <a:schemeClr val="lt1"/>
                </a:solidFill>
                <a:latin typeface="Montserrat ExtraBold"/>
                <a:ea typeface="Montserrat ExtraBold"/>
              </a:rPr>
              <a:t>Pulsoid VRchat World Integration</a:t>
            </a:r>
            <a:endParaRPr b="0" lang="en-GB" sz="3600" spc="-1" strike="noStrike">
              <a:solidFill>
                <a:srgbClr val="000000"/>
              </a:solidFill>
              <a:latin typeface="Arial"/>
            </a:endParaRPr>
          </a:p>
        </p:txBody>
      </p:sp>
      <p:sp>
        <p:nvSpPr>
          <p:cNvPr id="423" name="PlaceHolder 2"/>
          <p:cNvSpPr>
            <a:spLocks noGrp="1"/>
          </p:cNvSpPr>
          <p:nvPr>
            <p:ph type="subTitle"/>
          </p:nvPr>
        </p:nvSpPr>
        <p:spPr>
          <a:xfrm>
            <a:off x="924840" y="1618560"/>
            <a:ext cx="5395320" cy="1363680"/>
          </a:xfrm>
          <a:prstGeom prst="rect">
            <a:avLst/>
          </a:prstGeom>
          <a:noFill/>
          <a:ln w="0">
            <a:noFill/>
          </a:ln>
        </p:spPr>
        <p:txBody>
          <a:bodyPr tIns="91440" bIns="91440" anchor="t">
            <a:noAutofit/>
          </a:bodyPr>
          <a:p>
            <a:pPr indent="0">
              <a:lnSpc>
                <a:spcPct val="100000"/>
              </a:lnSpc>
              <a:buNone/>
              <a:tabLst>
                <a:tab algn="l" pos="0"/>
              </a:tabLst>
            </a:pPr>
            <a:r>
              <a:rPr b="0" lang="en" sz="1400" spc="-1" strike="noStrike">
                <a:solidFill>
                  <a:schemeClr val="accent1"/>
                </a:solidFill>
                <a:latin typeface="Montserrat"/>
                <a:ea typeface="Montserrat"/>
              </a:rPr>
              <a:t>Developed and made By: </a:t>
            </a:r>
            <a:br>
              <a:rPr sz="1400"/>
            </a:br>
            <a:r>
              <a:rPr b="0" lang="en" sz="1400" spc="-1" strike="noStrike">
                <a:solidFill>
                  <a:schemeClr val="accent1"/>
                </a:solidFill>
                <a:latin typeface="Montserrat"/>
                <a:ea typeface="Montserrat"/>
              </a:rPr>
              <a:t>BassBoostedDuck</a:t>
            </a:r>
            <a:br>
              <a:rPr sz="1400"/>
            </a:br>
            <a:r>
              <a:rPr b="0" lang="en" sz="1400" spc="-1" strike="noStrike">
                <a:solidFill>
                  <a:schemeClr val="accent1"/>
                </a:solidFill>
                <a:latin typeface="Montserrat"/>
                <a:ea typeface="Montserrat"/>
              </a:rPr>
              <a:t>Discord:</a:t>
            </a:r>
            <a:endParaRPr b="0" lang="en-GB" sz="1400" spc="-1" strike="noStrike">
              <a:solidFill>
                <a:srgbClr val="ffffff"/>
              </a:solidFill>
              <a:latin typeface="Arial"/>
            </a:endParaRPr>
          </a:p>
          <a:p>
            <a:pPr indent="0">
              <a:lnSpc>
                <a:spcPct val="100000"/>
              </a:lnSpc>
              <a:buNone/>
              <a:tabLst>
                <a:tab algn="l" pos="0"/>
              </a:tabLst>
            </a:pPr>
            <a:r>
              <a:rPr b="0" lang="en" sz="1400" spc="-1" strike="noStrike">
                <a:solidFill>
                  <a:schemeClr val="accent1"/>
                </a:solidFill>
                <a:latin typeface="Montserrat"/>
                <a:ea typeface="Montserrat"/>
              </a:rPr>
              <a:t>BassBoostedDuck</a:t>
            </a:r>
            <a:br>
              <a:rPr sz="1400"/>
            </a:br>
            <a:r>
              <a:rPr b="0" lang="en" sz="1400" spc="-1" strike="noStrike">
                <a:solidFill>
                  <a:schemeClr val="accent1"/>
                </a:solidFill>
                <a:latin typeface="Montserrat"/>
                <a:ea typeface="Montserrat"/>
              </a:rPr>
              <a:t>Website: https://bayleighhalifaxwor.wixsite.com/game-dev-portfolio</a:t>
            </a:r>
            <a:endParaRPr b="0" lang="en-GB" sz="1400" spc="-1" strike="noStrike">
              <a:solidFill>
                <a:srgbClr val="ffffff"/>
              </a:solidFill>
              <a:latin typeface="Arial"/>
            </a:endParaRPr>
          </a:p>
          <a:p>
            <a:pPr indent="0">
              <a:lnSpc>
                <a:spcPct val="100000"/>
              </a:lnSpc>
              <a:buNone/>
              <a:tabLst>
                <a:tab algn="l" pos="0"/>
              </a:tabLst>
            </a:pPr>
            <a:endParaRPr b="0" lang="en-GB" sz="1400" spc="-1" strike="noStrike">
              <a:solidFill>
                <a:srgbClr val="ffffff"/>
              </a:solidFill>
              <a:latin typeface="Arial"/>
            </a:endParaRPr>
          </a:p>
          <a:p>
            <a:pPr indent="0">
              <a:lnSpc>
                <a:spcPct val="100000"/>
              </a:lnSpc>
              <a:buNone/>
              <a:tabLst>
                <a:tab algn="l" pos="0"/>
              </a:tabLst>
            </a:pPr>
            <a:endParaRPr b="0" lang="en-GB" sz="1400" spc="-1" strike="noStrike">
              <a:solidFill>
                <a:srgbClr val="ffffff"/>
              </a:solidFill>
              <a:latin typeface="Arial"/>
            </a:endParaRPr>
          </a:p>
        </p:txBody>
      </p:sp>
      <p:cxnSp>
        <p:nvCxnSpPr>
          <p:cNvPr id="424" name="Google Shape;279;p48"/>
          <p:cNvCxnSpPr/>
          <p:nvPr/>
        </p:nvCxnSpPr>
        <p:spPr>
          <a:xfrm>
            <a:off x="1013400" y="1488600"/>
            <a:ext cx="2763360" cy="360"/>
          </a:xfrm>
          <a:prstGeom prst="straightConnector1">
            <a:avLst/>
          </a:prstGeom>
          <a:ln w="9525">
            <a:solidFill>
              <a:srgbClr val="ffab40"/>
            </a:solidFill>
            <a:round/>
          </a:ln>
        </p:spPr>
      </p:cxnSp>
      <p:sp>
        <p:nvSpPr>
          <p:cNvPr id="425" name="Google Shape;280;p48"/>
          <p:cNvSpPr/>
          <p:nvPr/>
        </p:nvSpPr>
        <p:spPr>
          <a:xfrm>
            <a:off x="894960" y="4196520"/>
            <a:ext cx="2999520" cy="351720"/>
          </a:xfrm>
          <a:prstGeom prst="rect">
            <a:avLst/>
          </a:prstGeom>
          <a:noFill/>
          <a:ln w="0">
            <a:noFill/>
          </a:ln>
        </p:spPr>
        <p:style>
          <a:lnRef idx="0"/>
          <a:fillRef idx="0"/>
          <a:effectRef idx="0"/>
          <a:fontRef idx="minor"/>
        </p:style>
        <p:txBody>
          <a:bodyPr tIns="91440" bIns="91440" anchor="t">
            <a:noAutofit/>
          </a:bodyPr>
          <a:p>
            <a:pPr algn="ctr">
              <a:lnSpc>
                <a:spcPct val="100000"/>
              </a:lnSpc>
              <a:spcBef>
                <a:spcPts val="300"/>
              </a:spcBef>
              <a:tabLst>
                <a:tab algn="l" pos="0"/>
              </a:tabLst>
            </a:pPr>
            <a:r>
              <a:rPr b="0" lang="en" sz="1100" spc="-1" strike="noStrike">
                <a:solidFill>
                  <a:schemeClr val="accent1"/>
                </a:solidFill>
                <a:latin typeface="Montserrat ExtraBold"/>
                <a:ea typeface="Montserrat ExtraBold"/>
              </a:rPr>
              <a:t>Please keep this slide for attribution.</a:t>
            </a:r>
            <a:endParaRPr b="0" lang="en-GB" sz="1100" spc="-1" strike="noStrike">
              <a:solidFill>
                <a:srgbClr val="ffffff"/>
              </a:solidFill>
              <a:latin typeface="Arial"/>
            </a:endParaRPr>
          </a:p>
        </p:txBody>
      </p:sp>
      <p:cxnSp>
        <p:nvCxnSpPr>
          <p:cNvPr id="426" name="Google Shape;281;p48"/>
          <p:cNvCxnSpPr/>
          <p:nvPr/>
        </p:nvCxnSpPr>
        <p:spPr>
          <a:xfrm>
            <a:off x="1013400" y="3195360"/>
            <a:ext cx="2763360" cy="360"/>
          </a:xfrm>
          <a:prstGeom prst="straightConnector1">
            <a:avLst/>
          </a:prstGeom>
          <a:ln w="9525">
            <a:solidFill>
              <a:srgbClr val="ffab40"/>
            </a:solidFill>
            <a:round/>
          </a:ln>
        </p:spPr>
      </p:cxn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title"/>
          </p:nvPr>
        </p:nvSpPr>
        <p:spPr>
          <a:xfrm>
            <a:off x="938520" y="444960"/>
            <a:ext cx="5735520" cy="941040"/>
          </a:xfrm>
          <a:prstGeom prst="rect">
            <a:avLst/>
          </a:prstGeom>
          <a:noFill/>
          <a:ln w="0">
            <a:noFill/>
          </a:ln>
        </p:spPr>
        <p:txBody>
          <a:bodyPr tIns="91440" bIns="91440" anchor="t">
            <a:noAutofit/>
          </a:bodyPr>
          <a:p>
            <a:pPr indent="0">
              <a:lnSpc>
                <a:spcPct val="100000"/>
              </a:lnSpc>
              <a:buNone/>
              <a:tabLst>
                <a:tab algn="l" pos="0"/>
              </a:tabLst>
            </a:pPr>
            <a:r>
              <a:rPr b="0" lang="en" sz="2400" spc="-1" strike="noStrike">
                <a:solidFill>
                  <a:schemeClr val="accent1"/>
                </a:solidFill>
                <a:latin typeface="Montserrat ExtraBold"/>
                <a:ea typeface="Montserrat ExtraBold"/>
              </a:rPr>
              <a:t>What Is P.V.W.I and what can it be used for? </a:t>
            </a:r>
            <a:endParaRPr b="0" lang="en-GB" sz="2400" spc="-1" strike="noStrike">
              <a:solidFill>
                <a:srgbClr val="000000"/>
              </a:solidFill>
              <a:latin typeface="Arial"/>
            </a:endParaRPr>
          </a:p>
        </p:txBody>
      </p:sp>
      <p:sp>
        <p:nvSpPr>
          <p:cNvPr id="356" name="PlaceHolder 2"/>
          <p:cNvSpPr>
            <a:spLocks noGrp="1"/>
          </p:cNvSpPr>
          <p:nvPr>
            <p:ph/>
          </p:nvPr>
        </p:nvSpPr>
        <p:spPr>
          <a:xfrm>
            <a:off x="938520" y="1245960"/>
            <a:ext cx="7171920" cy="3039480"/>
          </a:xfrm>
          <a:prstGeom prst="rect">
            <a:avLst/>
          </a:prstGeom>
          <a:noFill/>
          <a:ln w="0">
            <a:noFill/>
          </a:ln>
        </p:spPr>
        <p:txBody>
          <a:bodyPr tIns="91440" bIns="91440" anchor="t">
            <a:noAutofit/>
          </a:bodyPr>
          <a:p>
            <a:pPr indent="0">
              <a:lnSpc>
                <a:spcPct val="100000"/>
              </a:lnSpc>
              <a:buNone/>
              <a:tabLst>
                <a:tab algn="l" pos="0"/>
              </a:tabLst>
            </a:pPr>
            <a:r>
              <a:rPr b="0" lang="en" sz="1150" spc="-1" strike="noStrike">
                <a:solidFill>
                  <a:schemeClr val="lt1"/>
                </a:solidFill>
                <a:latin typeface="Montserrat"/>
                <a:ea typeface="Montserrat"/>
              </a:rPr>
              <a:t>P.V.W.I was made for the purpose of integrating the players heart rate data into the World side of VRChat allowing world creators to implement code and game features based around the players heart rate.</a:t>
            </a:r>
            <a:br>
              <a:rPr sz="1150"/>
            </a:br>
            <a:r>
              <a:rPr b="0" lang="en" sz="1150" spc="-1" strike="noStrike">
                <a:solidFill>
                  <a:schemeClr val="lt1"/>
                </a:solidFill>
                <a:latin typeface="Montserrat"/>
                <a:ea typeface="Montserrat"/>
              </a:rPr>
              <a:t>Some of the following are idea you could implement into VRChat Using P.V.W.I</a:t>
            </a:r>
            <a:endParaRPr b="0" lang="en-GB" sz="1150" spc="-1" strike="noStrike">
              <a:solidFill>
                <a:srgbClr val="000000"/>
              </a:solidFill>
              <a:latin typeface="Arial"/>
            </a:endParaRPr>
          </a:p>
          <a:p>
            <a:pPr indent="0">
              <a:lnSpc>
                <a:spcPct val="100000"/>
              </a:lnSpc>
              <a:buNone/>
              <a:tabLst>
                <a:tab algn="l" pos="0"/>
              </a:tabLst>
            </a:pPr>
            <a:endParaRPr b="0" lang="en-GB" sz="1150" spc="-1" strike="noStrike">
              <a:solidFill>
                <a:srgbClr val="000000"/>
              </a:solidFill>
              <a:latin typeface="Arial"/>
            </a:endParaRPr>
          </a:p>
          <a:p>
            <a:pPr marL="457200" indent="-301680">
              <a:lnSpc>
                <a:spcPct val="100000"/>
              </a:lnSpc>
              <a:buClr>
                <a:srgbClr val="ffab40"/>
              </a:buClr>
              <a:buFont typeface="Montserrat ExtraBold"/>
              <a:buAutoNum type="arabicPeriod"/>
              <a:tabLst>
                <a:tab algn="l" pos="0"/>
              </a:tabLst>
            </a:pPr>
            <a:r>
              <a:rPr b="0" lang="en" sz="1150" spc="-1" strike="noStrike">
                <a:solidFill>
                  <a:schemeClr val="lt1"/>
                </a:solidFill>
                <a:latin typeface="Montserrat"/>
                <a:ea typeface="Montserrat"/>
              </a:rPr>
              <a:t>Mood lighting based upon the average heart rate in the room</a:t>
            </a:r>
            <a:endParaRPr b="0" lang="en-GB" sz="1150" spc="-1" strike="noStrike">
              <a:solidFill>
                <a:srgbClr val="000000"/>
              </a:solidFill>
              <a:latin typeface="Arial"/>
            </a:endParaRPr>
          </a:p>
          <a:p>
            <a:pPr marL="457200" indent="-301680">
              <a:lnSpc>
                <a:spcPct val="100000"/>
              </a:lnSpc>
              <a:buClr>
                <a:srgbClr val="ffab40"/>
              </a:buClr>
              <a:buFont typeface="Montserrat ExtraBold"/>
              <a:buAutoNum type="arabicPeriod"/>
              <a:tabLst>
                <a:tab algn="l" pos="0"/>
              </a:tabLst>
            </a:pPr>
            <a:r>
              <a:rPr b="0" lang="en" sz="1150" spc="-1" strike="noStrike">
                <a:solidFill>
                  <a:schemeClr val="lt1"/>
                </a:solidFill>
                <a:latin typeface="Montserrat"/>
                <a:ea typeface="Montserrat"/>
              </a:rPr>
              <a:t>Develop a game that uses the players heart rate to determine the difficulty curve of the game</a:t>
            </a:r>
            <a:endParaRPr b="0" lang="en-GB" sz="1150" spc="-1" strike="noStrike">
              <a:solidFill>
                <a:srgbClr val="000000"/>
              </a:solidFill>
              <a:latin typeface="Arial"/>
            </a:endParaRPr>
          </a:p>
          <a:p>
            <a:pPr marL="457200" indent="-301680">
              <a:lnSpc>
                <a:spcPct val="100000"/>
              </a:lnSpc>
              <a:buClr>
                <a:srgbClr val="ffab40"/>
              </a:buClr>
              <a:buFont typeface="Montserrat ExtraBold"/>
              <a:buAutoNum type="arabicPeriod"/>
              <a:tabLst>
                <a:tab algn="l" pos="0"/>
              </a:tabLst>
            </a:pPr>
            <a:r>
              <a:rPr b="0" lang="en" sz="1150" spc="-1" strike="noStrike">
                <a:solidFill>
                  <a:schemeClr val="lt1"/>
                </a:solidFill>
                <a:latin typeface="Montserrat"/>
                <a:ea typeface="Montserrat"/>
              </a:rPr>
              <a:t>Develop a fitness game for players that will have extra data like heart rate to track the players progression.</a:t>
            </a:r>
            <a:endParaRPr b="0" lang="en-GB" sz="1150" spc="-1" strike="noStrike">
              <a:solidFill>
                <a:srgbClr val="000000"/>
              </a:solidFill>
              <a:latin typeface="Arial"/>
            </a:endParaRPr>
          </a:p>
          <a:p>
            <a:pPr marL="457200" indent="-301680">
              <a:lnSpc>
                <a:spcPct val="100000"/>
              </a:lnSpc>
              <a:buClr>
                <a:srgbClr val="ffab40"/>
              </a:buClr>
              <a:buFont typeface="Montserrat ExtraBold"/>
              <a:buAutoNum type="arabicPeriod"/>
              <a:tabLst>
                <a:tab algn="l" pos="0"/>
              </a:tabLst>
            </a:pPr>
            <a:r>
              <a:rPr b="0" lang="en" sz="1150" spc="-1" strike="noStrike">
                <a:solidFill>
                  <a:schemeClr val="lt1"/>
                </a:solidFill>
                <a:latin typeface="Montserrat"/>
                <a:ea typeface="Montserrat"/>
              </a:rPr>
              <a:t>Develop anything you like with the heart rate data, it is yours to toy with. Your imagination is the limit. </a:t>
            </a:r>
            <a:br>
              <a:rPr sz="1150"/>
            </a:br>
            <a:r>
              <a:rPr b="0" lang="en" sz="1150" spc="-1" strike="noStrike">
                <a:solidFill>
                  <a:schemeClr val="lt1"/>
                </a:solidFill>
                <a:latin typeface="Montserrat"/>
              </a:rPr>
              <a:t> </a:t>
            </a:r>
            <a:endParaRPr b="0" lang="en-GB" sz="1150" spc="-1" strike="noStrike">
              <a:solidFill>
                <a:srgbClr val="000000"/>
              </a:solidFill>
              <a:latin typeface="Arial"/>
            </a:endParaRPr>
          </a:p>
          <a:p>
            <a:pPr indent="0">
              <a:lnSpc>
                <a:spcPct val="100000"/>
              </a:lnSpc>
              <a:buNone/>
              <a:tabLst>
                <a:tab algn="l" pos="0"/>
              </a:tabLst>
            </a:pPr>
            <a:r>
              <a:rPr b="0" lang="en" sz="1150" spc="-1" strike="noStrike">
                <a:solidFill>
                  <a:schemeClr val="lt1"/>
                </a:solidFill>
                <a:latin typeface="Montserrat"/>
                <a:ea typeface="Montserrat"/>
              </a:rPr>
              <a:t>Within the world of Vrchat or twitch you’ve most likely already seen someone using Pulsoid tech to display their heart rate in a fun and entertaining way. Now why not include that inside of your games in Vrchat??</a:t>
            </a:r>
            <a:endParaRPr b="0" lang="en-GB" sz="1150" spc="-1" strike="noStrike">
              <a:solidFill>
                <a:srgbClr val="000000"/>
              </a:solidFill>
              <a:latin typeface="Arial"/>
            </a:endParaRPr>
          </a:p>
          <a:p>
            <a:pPr indent="0">
              <a:lnSpc>
                <a:spcPct val="100000"/>
              </a:lnSpc>
              <a:spcAft>
                <a:spcPts val="1599"/>
              </a:spcAft>
              <a:buNone/>
              <a:tabLst>
                <a:tab algn="l" pos="0"/>
              </a:tabLst>
            </a:pPr>
            <a:endParaRPr b="0" lang="en-GB" sz="1150" spc="-1" strike="noStrike">
              <a:solidFill>
                <a:srgbClr val="000000"/>
              </a:solidFill>
              <a:latin typeface="Arial"/>
            </a:endParaRPr>
          </a:p>
        </p:txBody>
      </p:sp>
      <p:cxnSp>
        <p:nvCxnSpPr>
          <p:cNvPr id="357" name="Google Shape;168;p37"/>
          <p:cNvCxnSpPr/>
          <p:nvPr/>
        </p:nvCxnSpPr>
        <p:spPr>
          <a:xfrm>
            <a:off x="1026000" y="414000"/>
            <a:ext cx="2763360" cy="360"/>
          </a:xfrm>
          <a:prstGeom prst="straightConnector1">
            <a:avLst/>
          </a:prstGeom>
          <a:ln w="9525">
            <a:solidFill>
              <a:srgbClr val="ffab40"/>
            </a:solidFill>
            <a:round/>
          </a:ln>
        </p:spPr>
      </p:cxn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1048320" y="1770840"/>
            <a:ext cx="2066760" cy="723600"/>
          </a:xfrm>
          <a:prstGeom prst="rect">
            <a:avLst/>
          </a:prstGeom>
          <a:noFill/>
          <a:ln w="0">
            <a:noFill/>
          </a:ln>
        </p:spPr>
        <p:txBody>
          <a:bodyPr tIns="91440" bIns="91440" anchor="b">
            <a:noAutofit/>
          </a:bodyPr>
          <a:p>
            <a:pPr indent="0" algn="ctr">
              <a:lnSpc>
                <a:spcPct val="100000"/>
              </a:lnSpc>
              <a:buNone/>
              <a:tabLst>
                <a:tab algn="l" pos="0"/>
              </a:tabLst>
            </a:pPr>
            <a:r>
              <a:rPr b="0" lang="en" sz="3600" spc="-1" strike="noStrike">
                <a:solidFill>
                  <a:schemeClr val="lt2"/>
                </a:solidFill>
                <a:latin typeface="Montserrat ExtraBold"/>
                <a:ea typeface="Montserrat ExtraBold"/>
              </a:rPr>
              <a:t>01</a:t>
            </a:r>
            <a:endParaRPr b="0" lang="en-GB" sz="3600" spc="-1" strike="noStrike">
              <a:solidFill>
                <a:srgbClr val="000000"/>
              </a:solidFill>
              <a:latin typeface="Arial"/>
            </a:endParaRPr>
          </a:p>
        </p:txBody>
      </p:sp>
      <p:sp>
        <p:nvSpPr>
          <p:cNvPr id="359" name="PlaceHolder 2"/>
          <p:cNvSpPr>
            <a:spLocks noGrp="1"/>
          </p:cNvSpPr>
          <p:nvPr>
            <p:ph type="title"/>
          </p:nvPr>
        </p:nvSpPr>
        <p:spPr>
          <a:xfrm>
            <a:off x="3396240" y="2597760"/>
            <a:ext cx="235116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SETUP</a:t>
            </a:r>
            <a:endParaRPr b="0" lang="en-GB" sz="1800" spc="-1" strike="noStrike">
              <a:solidFill>
                <a:srgbClr val="000000"/>
              </a:solidFill>
              <a:latin typeface="Arial"/>
            </a:endParaRPr>
          </a:p>
        </p:txBody>
      </p:sp>
      <p:sp>
        <p:nvSpPr>
          <p:cNvPr id="360" name="PlaceHolder 3"/>
          <p:cNvSpPr>
            <a:spLocks noGrp="1"/>
          </p:cNvSpPr>
          <p:nvPr>
            <p:ph type="subTitle"/>
          </p:nvPr>
        </p:nvSpPr>
        <p:spPr>
          <a:xfrm>
            <a:off x="3538440" y="3148200"/>
            <a:ext cx="2066760" cy="123480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Follow our documentation to set up the needed assets for P.V.W.I to work</a:t>
            </a:r>
            <a:endParaRPr b="0" lang="en-GB" sz="1400" spc="-1" strike="noStrike">
              <a:solidFill>
                <a:srgbClr val="ffffff"/>
              </a:solidFill>
              <a:latin typeface="Arial"/>
            </a:endParaRPr>
          </a:p>
        </p:txBody>
      </p:sp>
      <p:sp>
        <p:nvSpPr>
          <p:cNvPr id="361" name="PlaceHolder 4"/>
          <p:cNvSpPr>
            <a:spLocks noGrp="1"/>
          </p:cNvSpPr>
          <p:nvPr>
            <p:ph type="title"/>
          </p:nvPr>
        </p:nvSpPr>
        <p:spPr>
          <a:xfrm>
            <a:off x="6028560" y="2615400"/>
            <a:ext cx="206676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INTEGRATE</a:t>
            </a:r>
            <a:endParaRPr b="0" lang="en-GB" sz="1800" spc="-1" strike="noStrike">
              <a:solidFill>
                <a:srgbClr val="000000"/>
              </a:solidFill>
              <a:latin typeface="Arial"/>
            </a:endParaRPr>
          </a:p>
        </p:txBody>
      </p:sp>
      <p:sp>
        <p:nvSpPr>
          <p:cNvPr id="362" name="PlaceHolder 5"/>
          <p:cNvSpPr>
            <a:spLocks noGrp="1"/>
          </p:cNvSpPr>
          <p:nvPr>
            <p:ph type="subTitle"/>
          </p:nvPr>
        </p:nvSpPr>
        <p:spPr>
          <a:xfrm>
            <a:off x="5934960" y="3148200"/>
            <a:ext cx="2253960" cy="123480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Use the premade assets in the prefabs folder or learn to code your own later in this document</a:t>
            </a:r>
            <a:endParaRPr b="0" lang="en-GB" sz="1400" spc="-1" strike="noStrike">
              <a:solidFill>
                <a:srgbClr val="ffffff"/>
              </a:solidFill>
              <a:latin typeface="Arial"/>
            </a:endParaRPr>
          </a:p>
        </p:txBody>
      </p:sp>
      <p:sp>
        <p:nvSpPr>
          <p:cNvPr id="363" name="PlaceHolder 6"/>
          <p:cNvSpPr>
            <a:spLocks noGrp="1"/>
          </p:cNvSpPr>
          <p:nvPr>
            <p:ph type="title"/>
          </p:nvPr>
        </p:nvSpPr>
        <p:spPr>
          <a:xfrm>
            <a:off x="1048320" y="2615400"/>
            <a:ext cx="206676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INSTALL</a:t>
            </a:r>
            <a:endParaRPr b="0" lang="en-GB" sz="1800" spc="-1" strike="noStrike">
              <a:solidFill>
                <a:srgbClr val="000000"/>
              </a:solidFill>
              <a:latin typeface="Arial"/>
            </a:endParaRPr>
          </a:p>
        </p:txBody>
      </p:sp>
      <p:sp>
        <p:nvSpPr>
          <p:cNvPr id="364" name="PlaceHolder 7"/>
          <p:cNvSpPr>
            <a:spLocks noGrp="1"/>
          </p:cNvSpPr>
          <p:nvPr>
            <p:ph type="subTitle"/>
          </p:nvPr>
        </p:nvSpPr>
        <p:spPr>
          <a:xfrm>
            <a:off x="1048320" y="3148200"/>
            <a:ext cx="2066760" cy="123480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Install the premade package supplied to you on our github</a:t>
            </a:r>
            <a:endParaRPr b="0" lang="en-GB" sz="1400" spc="-1" strike="noStrike">
              <a:solidFill>
                <a:srgbClr val="ffffff"/>
              </a:solidFill>
              <a:latin typeface="Arial"/>
            </a:endParaRPr>
          </a:p>
        </p:txBody>
      </p:sp>
      <p:sp>
        <p:nvSpPr>
          <p:cNvPr id="365" name="PlaceHolder 8"/>
          <p:cNvSpPr>
            <a:spLocks noGrp="1"/>
          </p:cNvSpPr>
          <p:nvPr>
            <p:ph type="title"/>
          </p:nvPr>
        </p:nvSpPr>
        <p:spPr>
          <a:xfrm>
            <a:off x="3538440" y="1770840"/>
            <a:ext cx="2066760" cy="723600"/>
          </a:xfrm>
          <a:prstGeom prst="rect">
            <a:avLst/>
          </a:prstGeom>
          <a:noFill/>
          <a:ln w="0">
            <a:noFill/>
          </a:ln>
        </p:spPr>
        <p:txBody>
          <a:bodyPr tIns="91440" bIns="91440" anchor="b">
            <a:noAutofit/>
          </a:bodyPr>
          <a:p>
            <a:pPr indent="0" algn="ctr">
              <a:lnSpc>
                <a:spcPct val="100000"/>
              </a:lnSpc>
              <a:buNone/>
              <a:tabLst>
                <a:tab algn="l" pos="0"/>
              </a:tabLst>
            </a:pPr>
            <a:r>
              <a:rPr b="0" lang="en" sz="3600" spc="-1" strike="noStrike">
                <a:solidFill>
                  <a:schemeClr val="lt2"/>
                </a:solidFill>
                <a:latin typeface="Montserrat ExtraBold"/>
                <a:ea typeface="Montserrat ExtraBold"/>
              </a:rPr>
              <a:t>02</a:t>
            </a:r>
            <a:endParaRPr b="0" lang="en-GB" sz="3600" spc="-1" strike="noStrike">
              <a:solidFill>
                <a:srgbClr val="000000"/>
              </a:solidFill>
              <a:latin typeface="Arial"/>
            </a:endParaRPr>
          </a:p>
        </p:txBody>
      </p:sp>
      <p:sp>
        <p:nvSpPr>
          <p:cNvPr id="366" name="PlaceHolder 9"/>
          <p:cNvSpPr>
            <a:spLocks noGrp="1"/>
          </p:cNvSpPr>
          <p:nvPr>
            <p:ph type="title"/>
          </p:nvPr>
        </p:nvSpPr>
        <p:spPr>
          <a:xfrm>
            <a:off x="6028560" y="1770840"/>
            <a:ext cx="2066760" cy="723600"/>
          </a:xfrm>
          <a:prstGeom prst="rect">
            <a:avLst/>
          </a:prstGeom>
          <a:noFill/>
          <a:ln w="0">
            <a:noFill/>
          </a:ln>
        </p:spPr>
        <p:txBody>
          <a:bodyPr tIns="91440" bIns="91440" anchor="b">
            <a:noAutofit/>
          </a:bodyPr>
          <a:p>
            <a:pPr indent="0" algn="ctr">
              <a:lnSpc>
                <a:spcPct val="100000"/>
              </a:lnSpc>
              <a:buNone/>
              <a:tabLst>
                <a:tab algn="l" pos="0"/>
              </a:tabLst>
            </a:pPr>
            <a:r>
              <a:rPr b="0" lang="en" sz="3600" spc="-1" strike="noStrike">
                <a:solidFill>
                  <a:schemeClr val="lt2"/>
                </a:solidFill>
                <a:latin typeface="Montserrat ExtraBold"/>
                <a:ea typeface="Montserrat ExtraBold"/>
              </a:rPr>
              <a:t>03</a:t>
            </a:r>
            <a:endParaRPr b="0" lang="en-GB" sz="3600" spc="-1" strike="noStrike">
              <a:solidFill>
                <a:srgbClr val="000000"/>
              </a:solidFill>
              <a:latin typeface="Arial"/>
            </a:endParaRPr>
          </a:p>
        </p:txBody>
      </p:sp>
      <p:cxnSp>
        <p:nvCxnSpPr>
          <p:cNvPr id="367" name="Google Shape;182;p38"/>
          <p:cNvCxnSpPr/>
          <p:nvPr/>
        </p:nvCxnSpPr>
        <p:spPr>
          <a:xfrm flipV="1">
            <a:off x="416880" y="742680"/>
            <a:ext cx="5000040" cy="21960"/>
          </a:xfrm>
          <a:prstGeom prst="straightConnector1">
            <a:avLst/>
          </a:prstGeom>
          <a:ln w="9525">
            <a:solidFill>
              <a:srgbClr val="ffab40"/>
            </a:solidFill>
            <a:round/>
          </a:ln>
        </p:spPr>
      </p:cxnSp>
      <p:cxnSp>
        <p:nvCxnSpPr>
          <p:cNvPr id="368" name="Google Shape;183;p38"/>
          <p:cNvCxnSpPr/>
          <p:nvPr/>
        </p:nvCxnSpPr>
        <p:spPr>
          <a:xfrm>
            <a:off x="1883160" y="2545920"/>
            <a:ext cx="397440" cy="360"/>
          </a:xfrm>
          <a:prstGeom prst="straightConnector1">
            <a:avLst/>
          </a:prstGeom>
          <a:ln w="9525">
            <a:solidFill>
              <a:srgbClr val="ffab40"/>
            </a:solidFill>
            <a:round/>
          </a:ln>
        </p:spPr>
      </p:cxnSp>
      <p:cxnSp>
        <p:nvCxnSpPr>
          <p:cNvPr id="369" name="Google Shape;184;p38"/>
          <p:cNvCxnSpPr/>
          <p:nvPr/>
        </p:nvCxnSpPr>
        <p:spPr>
          <a:xfrm>
            <a:off x="4373280" y="2545920"/>
            <a:ext cx="397440" cy="360"/>
          </a:xfrm>
          <a:prstGeom prst="straightConnector1">
            <a:avLst/>
          </a:prstGeom>
          <a:ln w="9525">
            <a:solidFill>
              <a:srgbClr val="ffab40"/>
            </a:solidFill>
            <a:round/>
          </a:ln>
        </p:spPr>
      </p:cxnSp>
      <p:cxnSp>
        <p:nvCxnSpPr>
          <p:cNvPr id="370" name="Google Shape;185;p38"/>
          <p:cNvCxnSpPr/>
          <p:nvPr/>
        </p:nvCxnSpPr>
        <p:spPr>
          <a:xfrm>
            <a:off x="6863400" y="2545920"/>
            <a:ext cx="397440" cy="360"/>
          </a:xfrm>
          <a:prstGeom prst="straightConnector1">
            <a:avLst/>
          </a:prstGeom>
          <a:ln w="9525">
            <a:solidFill>
              <a:srgbClr val="ffab40"/>
            </a:solidFill>
            <a:round/>
          </a:ln>
        </p:spPr>
      </p:cxnSp>
      <p:sp>
        <p:nvSpPr>
          <p:cNvPr id="371" name="PlaceHolder 10"/>
          <p:cNvSpPr>
            <a:spLocks noGrp="1"/>
          </p:cNvSpPr>
          <p:nvPr>
            <p:ph type="title"/>
          </p:nvPr>
        </p:nvSpPr>
        <p:spPr>
          <a:xfrm>
            <a:off x="297000" y="104760"/>
            <a:ext cx="5799240" cy="723600"/>
          </a:xfrm>
          <a:prstGeom prst="rect">
            <a:avLst/>
          </a:prstGeom>
          <a:noFill/>
          <a:ln w="0">
            <a:noFill/>
          </a:ln>
        </p:spPr>
        <p:txBody>
          <a:bodyPr tIns="91440" bIns="91440" anchor="b">
            <a:noAutofit/>
          </a:bodyPr>
          <a:p>
            <a:pPr indent="0">
              <a:lnSpc>
                <a:spcPct val="100000"/>
              </a:lnSpc>
              <a:buNone/>
              <a:tabLst>
                <a:tab algn="l" pos="0"/>
              </a:tabLst>
            </a:pPr>
            <a:r>
              <a:rPr b="0" lang="en" sz="2000" spc="-1" strike="noStrike">
                <a:solidFill>
                  <a:schemeClr val="lt2"/>
                </a:solidFill>
                <a:latin typeface="Montserrat ExtraBold"/>
                <a:ea typeface="Montserrat ExtraBold"/>
              </a:rPr>
              <a:t>How Do i Implement P.V.W.I into my already made project? </a:t>
            </a:r>
            <a:endParaRPr b="0" lang="en-GB"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4285440" y="2832840"/>
            <a:ext cx="3814560" cy="644400"/>
          </a:xfrm>
          <a:prstGeom prst="rect">
            <a:avLst/>
          </a:prstGeom>
          <a:noFill/>
          <a:ln w="0">
            <a:noFill/>
          </a:ln>
          <a:effectLst>
            <a:outerShdw dist="19080" dir="5400000" blurRad="57240" rotWithShape="0">
              <a:srgbClr val="76a5af">
                <a:alpha val="88000"/>
              </a:srgbClr>
            </a:outerShdw>
          </a:effectLst>
        </p:spPr>
        <p:txBody>
          <a:bodyPr tIns="91440" bIns="91440" anchor="b">
            <a:noAutofit/>
          </a:bodyPr>
          <a:p>
            <a:pPr indent="0" algn="ctr">
              <a:lnSpc>
                <a:spcPct val="100000"/>
              </a:lnSpc>
              <a:buNone/>
              <a:tabLst>
                <a:tab algn="l" pos="0"/>
              </a:tabLst>
            </a:pPr>
            <a:r>
              <a:rPr b="1" lang="en" sz="6000" spc="-1" strike="noStrike">
                <a:solidFill>
                  <a:schemeClr val="lt1"/>
                </a:solidFill>
                <a:latin typeface="Montserrat ExtraBold"/>
                <a:ea typeface="Montserrat ExtraBold"/>
              </a:rPr>
              <a:t>INSTALL &amp; SETUP</a:t>
            </a:r>
            <a:endParaRPr b="0" lang="en-GB" sz="6000" spc="-1" strike="noStrike">
              <a:solidFill>
                <a:srgbClr val="000000"/>
              </a:solidFill>
              <a:latin typeface="Arial"/>
            </a:endParaRPr>
          </a:p>
        </p:txBody>
      </p:sp>
      <p:sp>
        <p:nvSpPr>
          <p:cNvPr id="373" name="PlaceHolder 2"/>
          <p:cNvSpPr>
            <a:spLocks noGrp="1"/>
          </p:cNvSpPr>
          <p:nvPr>
            <p:ph type="subTitle"/>
          </p:nvPr>
        </p:nvSpPr>
        <p:spPr>
          <a:xfrm>
            <a:off x="4143960" y="3549960"/>
            <a:ext cx="3939840" cy="46440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accent1"/>
                </a:solidFill>
                <a:latin typeface="Montserrat"/>
                <a:ea typeface="Montserrat"/>
              </a:rPr>
              <a:t>Moving on from here we will talk about how to install and setup P.V.W.I</a:t>
            </a:r>
            <a:endParaRPr b="0" lang="en-GB"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ubTitle"/>
          </p:nvPr>
        </p:nvSpPr>
        <p:spPr>
          <a:xfrm>
            <a:off x="0" y="0"/>
            <a:ext cx="4179960" cy="464400"/>
          </a:xfrm>
          <a:prstGeom prst="rect">
            <a:avLst/>
          </a:prstGeom>
          <a:noFill/>
          <a:ln w="0">
            <a:noFill/>
          </a:ln>
        </p:spPr>
        <p:txBody>
          <a:bodyPr tIns="91440" bIns="91440" anchor="t">
            <a:noAutofit/>
          </a:bodyPr>
          <a:p>
            <a:pPr>
              <a:lnSpc>
                <a:spcPct val="100000"/>
              </a:lnSpc>
              <a:tabLst>
                <a:tab algn="l" pos="0"/>
              </a:tabLst>
            </a:pPr>
            <a:r>
              <a:rPr b="1" lang="en" sz="1400" spc="-1" strike="noStrike">
                <a:solidFill>
                  <a:schemeClr val="accent1"/>
                </a:solidFill>
                <a:latin typeface="Montserrat"/>
                <a:ea typeface="Montserrat"/>
              </a:rPr>
              <a:t>—</a:t>
            </a:r>
            <a:r>
              <a:rPr b="1" lang="en" sz="1400" spc="-1" strike="noStrike">
                <a:solidFill>
                  <a:schemeClr val="accent1"/>
                </a:solidFill>
                <a:latin typeface="Montserrat"/>
                <a:ea typeface="Montserrat"/>
              </a:rPr>
              <a:t>Installation</a:t>
            </a:r>
            <a:endParaRPr b="0" lang="en-GB" sz="1400" spc="-1" strike="noStrike">
              <a:solidFill>
                <a:srgbClr val="ffffff"/>
              </a:solidFill>
              <a:latin typeface="Arial"/>
            </a:endParaRPr>
          </a:p>
        </p:txBody>
      </p:sp>
      <p:sp>
        <p:nvSpPr>
          <p:cNvPr id="375" name="PlaceHolder 2"/>
          <p:cNvSpPr>
            <a:spLocks noGrp="1"/>
          </p:cNvSpPr>
          <p:nvPr>
            <p:ph type="title"/>
          </p:nvPr>
        </p:nvSpPr>
        <p:spPr>
          <a:xfrm>
            <a:off x="0" y="555120"/>
            <a:ext cx="5682960" cy="2934360"/>
          </a:xfrm>
          <a:prstGeom prst="rect">
            <a:avLst/>
          </a:prstGeom>
          <a:noFill/>
          <a:ln w="0">
            <a:noFill/>
          </a:ln>
        </p:spPr>
        <p:txBody>
          <a:bodyPr tIns="91440" bIns="91440" anchor="t">
            <a:noAutofit/>
          </a:bodyPr>
          <a:p>
            <a:pPr indent="0">
              <a:lnSpc>
                <a:spcPct val="100000"/>
              </a:lnSpc>
              <a:buNone/>
              <a:tabLst>
                <a:tab algn="l" pos="0"/>
              </a:tabLst>
            </a:pPr>
            <a:r>
              <a:rPr b="1" lang="en" sz="1600" spc="-1" strike="noStrike">
                <a:solidFill>
                  <a:schemeClr val="lt1"/>
                </a:solidFill>
                <a:latin typeface="Montserrat ExtraBold"/>
                <a:ea typeface="Montserrat ExtraBold"/>
              </a:rPr>
              <a:t>Take a look at out github page and download the provided P.V.W.I.UnityPackage</a:t>
            </a:r>
            <a:br>
              <a:rPr sz="1600"/>
            </a:br>
            <a:br>
              <a:rPr sz="1600"/>
            </a:br>
            <a:r>
              <a:rPr b="1" lang="en" sz="1600" spc="-1" strike="noStrike">
                <a:solidFill>
                  <a:schemeClr val="lt1"/>
                </a:solidFill>
                <a:latin typeface="Montserrat ExtraBold"/>
                <a:ea typeface="Montserrat ExtraBold"/>
              </a:rPr>
              <a:t>From there you can open your VRChat world Project and open the P.V.W.I.UnityPackage file and it should install all the needed files in a folder called P.V.W.I</a:t>
            </a:r>
            <a:br>
              <a:rPr sz="1600"/>
            </a:br>
            <a:br>
              <a:rPr sz="1600"/>
            </a:br>
            <a:r>
              <a:rPr b="1" lang="en" sz="1600" spc="-1" strike="noStrike">
                <a:solidFill>
                  <a:schemeClr val="lt1"/>
                </a:solidFill>
                <a:latin typeface="Montserrat ExtraBold"/>
                <a:ea typeface="Montserrat ExtraBold"/>
              </a:rPr>
              <a:t>A pop up should appear asking for you to install Text Mesh Pro, install both TMP and the TMP addons</a:t>
            </a:r>
            <a:br>
              <a:rPr sz="1600"/>
            </a:br>
            <a:br>
              <a:rPr sz="1600"/>
            </a:br>
            <a:r>
              <a:rPr b="1" lang="en" sz="1600" spc="-1" strike="noStrike">
                <a:solidFill>
                  <a:schemeClr val="lt1"/>
                </a:solidFill>
                <a:latin typeface="Montserrat ExtraBold"/>
                <a:ea typeface="Montserrat ExtraBold"/>
              </a:rPr>
              <a:t>Once this is done you have installed the needed files for the P.V.W.I to work and we are ready to move on to the next step, the Setup</a:t>
            </a:r>
            <a:endParaRPr b="0" lang="en-GB"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0" y="464760"/>
            <a:ext cx="7441560" cy="4277880"/>
          </a:xfrm>
          <a:prstGeom prst="rect">
            <a:avLst/>
          </a:prstGeom>
          <a:noFill/>
          <a:ln w="0">
            <a:noFill/>
          </a:ln>
        </p:spPr>
        <p:txBody>
          <a:bodyPr tIns="91440" bIns="91440" anchor="t">
            <a:noAutofit/>
          </a:bodyPr>
          <a:p>
            <a:pPr indent="0">
              <a:lnSpc>
                <a:spcPct val="100000"/>
              </a:lnSpc>
              <a:buNone/>
              <a:tabLst>
                <a:tab algn="l" pos="0"/>
              </a:tabLst>
            </a:pPr>
            <a:r>
              <a:rPr b="0" lang="en" sz="1600" spc="-1" strike="noStrike">
                <a:solidFill>
                  <a:srgbClr val="ffffff"/>
                </a:solidFill>
                <a:latin typeface="Montserrat ExtraBold"/>
                <a:ea typeface="Montserrat ExtraBold"/>
              </a:rPr>
              <a:t>Moving into the Setup of P.V.W.I we will need to head into the prefabs folder. </a:t>
            </a:r>
            <a:br>
              <a:rPr sz="1600"/>
            </a:br>
            <a:br>
              <a:rPr sz="1600"/>
            </a:br>
            <a:r>
              <a:rPr b="0" lang="en" sz="1600" spc="-1" strike="noStrike">
                <a:solidFill>
                  <a:srgbClr val="ffffff"/>
                </a:solidFill>
                <a:latin typeface="Montserrat ExtraBold"/>
                <a:ea typeface="Montserrat ExtraBold"/>
              </a:rPr>
              <a:t>Inside the prefabs folder you will find all the prefabs we have provided you with. </a:t>
            </a:r>
            <a:br>
              <a:rPr sz="1600"/>
            </a:br>
            <a:br>
              <a:rPr sz="1600"/>
            </a:br>
            <a:r>
              <a:rPr b="0" lang="en" sz="1600" spc="-1" strike="noStrike">
                <a:solidFill>
                  <a:srgbClr val="ffffff"/>
                </a:solidFill>
                <a:latin typeface="Montserrat ExtraBold"/>
                <a:ea typeface="Montserrat ExtraBold"/>
              </a:rPr>
              <a:t>You should be able to see a prefab called H.R.T ( heart rate calculator)</a:t>
            </a:r>
            <a:br>
              <a:rPr sz="1700"/>
            </a:br>
            <a:r>
              <a:rPr b="0" lang="en" sz="1000" spc="-1" strike="noStrike">
                <a:solidFill>
                  <a:srgbClr val="ff9900"/>
                </a:solidFill>
                <a:latin typeface="Montserrat ExtraBold"/>
                <a:ea typeface="Montserrat ExtraBold"/>
              </a:rPr>
              <a:t>If you are going to be adding on to P.V.W.I please keep in mind that the H.R.T only runs locally and is not networked. If you want to get everyone’s Heart Rate you will ether need to make an array yourself calling to everyone in the world or just call to our the SDS.slots[].HR to get that slots Heart Rate (this dose use the script on the H-R.I.B prefab so you’ll need to add it into the project as well. We will talk about this later in the documentation)</a:t>
            </a:r>
            <a:br>
              <a:rPr sz="1000"/>
            </a:br>
            <a:br>
              <a:rPr sz="1300"/>
            </a:br>
            <a:r>
              <a:rPr b="0" lang="en" sz="1600" spc="-1" strike="noStrike">
                <a:solidFill>
                  <a:schemeClr val="lt1"/>
                </a:solidFill>
                <a:latin typeface="Montserrat ExtraBold"/>
                <a:ea typeface="Montserrat ExtraBold"/>
              </a:rPr>
              <a:t>Now you will want to drag and drop this into your project to add it into the world, this will take the midi data coming in from the user and will decode it into the players heart rate so that we can use it later on.</a:t>
            </a:r>
            <a:endParaRPr b="0" lang="en-GB" sz="1600" spc="-1" strike="noStrike">
              <a:solidFill>
                <a:srgbClr val="000000"/>
              </a:solidFill>
              <a:latin typeface="Arial"/>
            </a:endParaRPr>
          </a:p>
        </p:txBody>
      </p:sp>
      <p:sp>
        <p:nvSpPr>
          <p:cNvPr id="377" name="PlaceHolder 2"/>
          <p:cNvSpPr>
            <a:spLocks noGrp="1"/>
          </p:cNvSpPr>
          <p:nvPr>
            <p:ph type="subTitle"/>
          </p:nvPr>
        </p:nvSpPr>
        <p:spPr>
          <a:xfrm>
            <a:off x="0" y="4678920"/>
            <a:ext cx="7749720" cy="464400"/>
          </a:xfrm>
          <a:prstGeom prst="rect">
            <a:avLst/>
          </a:prstGeom>
          <a:noFill/>
          <a:ln w="0">
            <a:noFill/>
          </a:ln>
        </p:spPr>
        <p:txBody>
          <a:bodyPr tIns="91440" bIns="91440" anchor="t">
            <a:noAutofit/>
          </a:bodyPr>
          <a:p>
            <a:pPr indent="0">
              <a:lnSpc>
                <a:spcPct val="100000"/>
              </a:lnSpc>
              <a:buNone/>
              <a:tabLst>
                <a:tab algn="l" pos="0"/>
              </a:tabLst>
            </a:pPr>
            <a:r>
              <a:rPr b="0" lang="en" sz="1400" spc="-1" strike="noStrike">
                <a:solidFill>
                  <a:schemeClr val="accent1"/>
                </a:solidFill>
                <a:latin typeface="Montserrat"/>
                <a:ea typeface="Montserrat"/>
              </a:rPr>
              <a:t>You are now finished with the set up part of the documentation, let’s move on.</a:t>
            </a:r>
            <a:endParaRPr b="0" lang="en-GB" sz="1400" spc="-1" strike="noStrike">
              <a:solidFill>
                <a:srgbClr val="ffffff"/>
              </a:solidFill>
              <a:latin typeface="Arial"/>
            </a:endParaRPr>
          </a:p>
        </p:txBody>
      </p:sp>
      <p:sp>
        <p:nvSpPr>
          <p:cNvPr id="378" name="PlaceHolder 3"/>
          <p:cNvSpPr>
            <a:spLocks noGrp="1"/>
          </p:cNvSpPr>
          <p:nvPr>
            <p:ph type="subTitle"/>
          </p:nvPr>
        </p:nvSpPr>
        <p:spPr>
          <a:xfrm>
            <a:off x="0" y="0"/>
            <a:ext cx="4179960" cy="464400"/>
          </a:xfrm>
          <a:prstGeom prst="rect">
            <a:avLst/>
          </a:prstGeom>
          <a:noFill/>
          <a:ln w="0">
            <a:noFill/>
          </a:ln>
        </p:spPr>
        <p:txBody>
          <a:bodyPr tIns="91440" bIns="91440" anchor="t">
            <a:noAutofit/>
          </a:bodyPr>
          <a:p>
            <a:pPr indent="0">
              <a:lnSpc>
                <a:spcPct val="100000"/>
              </a:lnSpc>
              <a:buNone/>
              <a:tabLst>
                <a:tab algn="l" pos="0"/>
              </a:tabLst>
            </a:pPr>
            <a:r>
              <a:rPr b="1" lang="en" sz="1400" spc="-1" strike="noStrike">
                <a:solidFill>
                  <a:schemeClr val="accent1"/>
                </a:solidFill>
                <a:latin typeface="Montserrat"/>
                <a:ea typeface="Montserrat"/>
              </a:rPr>
              <a:t>—</a:t>
            </a:r>
            <a:r>
              <a:rPr b="1" lang="en" sz="1400" spc="-1" strike="noStrike">
                <a:solidFill>
                  <a:schemeClr val="accent1"/>
                </a:solidFill>
                <a:latin typeface="Montserrat"/>
                <a:ea typeface="Montserrat"/>
              </a:rPr>
              <a:t>Setup</a:t>
            </a:r>
            <a:endParaRPr b="0" lang="en-GB"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938520" y="444960"/>
            <a:ext cx="4628880" cy="941040"/>
          </a:xfrm>
          <a:prstGeom prst="rect">
            <a:avLst/>
          </a:prstGeom>
          <a:noFill/>
          <a:ln w="0">
            <a:noFill/>
          </a:ln>
        </p:spPr>
        <p:txBody>
          <a:bodyPr tIns="91440" bIns="91440" anchor="t">
            <a:noAutofit/>
          </a:bodyPr>
          <a:p>
            <a:pPr indent="0">
              <a:lnSpc>
                <a:spcPct val="100000"/>
              </a:lnSpc>
              <a:buNone/>
              <a:tabLst>
                <a:tab algn="l" pos="0"/>
              </a:tabLst>
            </a:pPr>
            <a:r>
              <a:rPr b="0" lang="en" sz="2400" spc="-1" strike="noStrike">
                <a:solidFill>
                  <a:schemeClr val="accent1"/>
                </a:solidFill>
                <a:latin typeface="Montserrat ExtraBold"/>
                <a:ea typeface="Montserrat ExtraBold"/>
              </a:rPr>
              <a:t>What Prefabs have we supplied? </a:t>
            </a:r>
            <a:endParaRPr b="0" lang="en-GB" sz="2400" spc="-1" strike="noStrike">
              <a:solidFill>
                <a:srgbClr val="000000"/>
              </a:solidFill>
              <a:latin typeface="Arial"/>
            </a:endParaRPr>
          </a:p>
        </p:txBody>
      </p:sp>
      <p:sp>
        <p:nvSpPr>
          <p:cNvPr id="380" name="PlaceHolder 2"/>
          <p:cNvSpPr>
            <a:spLocks noGrp="1"/>
          </p:cNvSpPr>
          <p:nvPr>
            <p:ph/>
          </p:nvPr>
        </p:nvSpPr>
        <p:spPr>
          <a:xfrm>
            <a:off x="938520" y="1470240"/>
            <a:ext cx="4946040" cy="3441960"/>
          </a:xfrm>
          <a:prstGeom prst="rect">
            <a:avLst/>
          </a:prstGeom>
          <a:noFill/>
          <a:ln w="0">
            <a:noFill/>
          </a:ln>
        </p:spPr>
        <p:txBody>
          <a:bodyPr tIns="91440" bIns="91440" anchor="t">
            <a:noAutofit/>
          </a:bodyPr>
          <a:p>
            <a:pPr indent="0">
              <a:lnSpc>
                <a:spcPct val="100000"/>
              </a:lnSpc>
              <a:buNone/>
              <a:tabLst>
                <a:tab algn="l" pos="0"/>
              </a:tabLst>
            </a:pPr>
            <a:r>
              <a:rPr b="0" lang="en" sz="1400" spc="-1" strike="noStrike">
                <a:solidFill>
                  <a:schemeClr val="lt1"/>
                </a:solidFill>
                <a:latin typeface="Montserrat"/>
                <a:ea typeface="Montserrat"/>
              </a:rPr>
              <a:t>Inside of the prefabs folder you will find the following prefabs</a:t>
            </a:r>
            <a:endParaRPr b="0" lang="en-GB" sz="1400" spc="-1" strike="noStrike">
              <a:solidFill>
                <a:srgbClr val="000000"/>
              </a:solidFill>
              <a:latin typeface="Arial"/>
            </a:endParaRPr>
          </a:p>
          <a:p>
            <a:pPr marL="457200" indent="-317520">
              <a:lnSpc>
                <a:spcPct val="100000"/>
              </a:lnSpc>
              <a:spcBef>
                <a:spcPts val="1599"/>
              </a:spcBef>
              <a:buClr>
                <a:srgbClr val="ffffff"/>
              </a:buClr>
              <a:buFont typeface="Montserrat"/>
              <a:buChar char="●"/>
              <a:tabLst>
                <a:tab algn="l" pos="0"/>
              </a:tabLst>
            </a:pPr>
            <a:r>
              <a:rPr b="0" lang="en" sz="1400" spc="-1" strike="noStrike">
                <a:solidFill>
                  <a:schemeClr val="lt1"/>
                </a:solidFill>
                <a:latin typeface="Montserrat"/>
                <a:ea typeface="Montserrat"/>
              </a:rPr>
              <a:t>H.R.T ( heart rate calculator)</a:t>
            </a:r>
            <a:endParaRPr b="0" lang="en-GB" sz="1400" spc="-1" strike="noStrike">
              <a:solidFill>
                <a:srgbClr val="000000"/>
              </a:solidFill>
              <a:latin typeface="Arial"/>
            </a:endParaRPr>
          </a:p>
          <a:p>
            <a:pPr marL="457200" indent="-317520">
              <a:lnSpc>
                <a:spcPct val="100000"/>
              </a:lnSpc>
              <a:buClr>
                <a:srgbClr val="ffffff"/>
              </a:buClr>
              <a:buFont typeface="Montserrat"/>
              <a:buChar char="●"/>
              <a:tabLst>
                <a:tab algn="l" pos="0"/>
              </a:tabLst>
            </a:pPr>
            <a:r>
              <a:rPr b="0" lang="en" sz="1400" spc="-1" strike="noStrike">
                <a:solidFill>
                  <a:schemeClr val="lt1"/>
                </a:solidFill>
                <a:latin typeface="Montserrat"/>
                <a:ea typeface="Montserrat"/>
              </a:rPr>
              <a:t>H.R-I.B</a:t>
            </a:r>
            <a:endParaRPr b="0" lang="en-GB" sz="1400" spc="-1" strike="noStrike">
              <a:solidFill>
                <a:srgbClr val="000000"/>
              </a:solidFill>
              <a:latin typeface="Arial"/>
            </a:endParaRPr>
          </a:p>
          <a:p>
            <a:pPr marL="457200" indent="-317520">
              <a:lnSpc>
                <a:spcPct val="100000"/>
              </a:lnSpc>
              <a:buClr>
                <a:srgbClr val="ffffff"/>
              </a:buClr>
              <a:buFont typeface="Montserrat"/>
              <a:buChar char="●"/>
              <a:tabLst>
                <a:tab algn="l" pos="0"/>
              </a:tabLst>
            </a:pPr>
            <a:r>
              <a:rPr b="0" lang="en" sz="1400" spc="-1" strike="noStrike">
                <a:solidFill>
                  <a:schemeClr val="lt1"/>
                </a:solidFill>
                <a:latin typeface="Montserrat"/>
                <a:ea typeface="Montserrat"/>
              </a:rPr>
              <a:t>H.R-A.L</a:t>
            </a:r>
            <a:endParaRPr b="0" lang="en-GB" sz="1400" spc="-1" strike="noStrike">
              <a:solidFill>
                <a:srgbClr val="000000"/>
              </a:solidFill>
              <a:latin typeface="Arial"/>
            </a:endParaRPr>
          </a:p>
          <a:p>
            <a:pPr marL="457200" indent="-317520">
              <a:lnSpc>
                <a:spcPct val="100000"/>
              </a:lnSpc>
              <a:buClr>
                <a:srgbClr val="ffffff"/>
              </a:buClr>
              <a:buFont typeface="Montserrat"/>
              <a:buChar char="●"/>
              <a:tabLst>
                <a:tab algn="l" pos="0"/>
              </a:tabLst>
            </a:pPr>
            <a:r>
              <a:rPr b="0" lang="en" sz="1400" spc="-1" strike="noStrike">
                <a:solidFill>
                  <a:schemeClr val="lt1"/>
                </a:solidFill>
                <a:latin typeface="Montserrat"/>
                <a:ea typeface="Montserrat"/>
              </a:rPr>
              <a:t>H-H.R.B Offset Holder</a:t>
            </a:r>
            <a:endParaRPr b="0" lang="en-GB" sz="1400" spc="-1" strike="noStrike">
              <a:solidFill>
                <a:srgbClr val="000000"/>
              </a:solidFill>
              <a:latin typeface="Arial"/>
            </a:endParaRPr>
          </a:p>
          <a:p>
            <a:pPr marL="457200" indent="-317520">
              <a:lnSpc>
                <a:spcPct val="100000"/>
              </a:lnSpc>
              <a:buClr>
                <a:srgbClr val="ffffff"/>
              </a:buClr>
              <a:buFont typeface="Montserrat"/>
              <a:buChar char="●"/>
              <a:tabLst>
                <a:tab algn="l" pos="0"/>
              </a:tabLst>
            </a:pPr>
            <a:r>
              <a:rPr b="0" lang="en" sz="1400" spc="-1" strike="noStrike">
                <a:solidFill>
                  <a:schemeClr val="lt1"/>
                </a:solidFill>
                <a:latin typeface="Montserrat"/>
                <a:ea typeface="Montserrat"/>
              </a:rPr>
              <a:t>H-H.R.B Spawner</a:t>
            </a:r>
            <a:endParaRPr b="0" lang="en-GB" sz="1400" spc="-1" strike="noStrike">
              <a:solidFill>
                <a:srgbClr val="000000"/>
              </a:solidFill>
              <a:latin typeface="Arial"/>
            </a:endParaRPr>
          </a:p>
          <a:p>
            <a:pPr marL="457200" indent="-317520">
              <a:lnSpc>
                <a:spcPct val="100000"/>
              </a:lnSpc>
              <a:buClr>
                <a:srgbClr val="ffffff"/>
              </a:buClr>
              <a:buFont typeface="Montserrat"/>
              <a:buChar char="●"/>
              <a:tabLst>
                <a:tab algn="l" pos="0"/>
              </a:tabLst>
            </a:pPr>
            <a:r>
              <a:rPr b="0" lang="en" sz="1400" spc="-1" strike="noStrike">
                <a:solidFill>
                  <a:schemeClr val="lt1"/>
                </a:solidFill>
                <a:latin typeface="Montserrat"/>
                <a:ea typeface="Montserrat"/>
              </a:rPr>
              <a:t>W-H.R.B (local only)</a:t>
            </a:r>
            <a:endParaRPr b="0" lang="en-GB" sz="1400" spc="-1" strike="noStrike">
              <a:solidFill>
                <a:srgbClr val="000000"/>
              </a:solidFill>
              <a:latin typeface="Arial"/>
            </a:endParaRPr>
          </a:p>
          <a:p>
            <a:pPr indent="0">
              <a:lnSpc>
                <a:spcPct val="100000"/>
              </a:lnSpc>
              <a:spcBef>
                <a:spcPts val="1599"/>
              </a:spcBef>
              <a:spcAft>
                <a:spcPts val="1599"/>
              </a:spcAft>
              <a:buNone/>
              <a:tabLst>
                <a:tab algn="l" pos="0"/>
              </a:tabLst>
            </a:pPr>
            <a:r>
              <a:rPr b="0" lang="en" sz="1400" spc="-1" strike="noStrike">
                <a:solidFill>
                  <a:schemeClr val="lt1"/>
                </a:solidFill>
                <a:latin typeface="Montserrat"/>
                <a:ea typeface="Montserrat"/>
              </a:rPr>
              <a:t>We will now go into detail about what each one is and how each one works.</a:t>
            </a:r>
            <a:br>
              <a:rPr sz="1400"/>
            </a:br>
            <a:br>
              <a:rPr sz="1400"/>
            </a:br>
            <a:r>
              <a:rPr b="0" lang="en" sz="1400" spc="-1" strike="noStrike">
                <a:solidFill>
                  <a:schemeClr val="accent1"/>
                </a:solidFill>
                <a:latin typeface="Montserrat"/>
                <a:ea typeface="Montserrat"/>
              </a:rPr>
              <a:t>All prefabs are set up automatically and can just be dragged into the scene without any need to edit them or set them up.</a:t>
            </a:r>
            <a:endParaRPr b="0" lang="en-GB" sz="1400" spc="-1" strike="noStrike">
              <a:solidFill>
                <a:srgbClr val="000000"/>
              </a:solidFill>
              <a:latin typeface="Arial"/>
            </a:endParaRPr>
          </a:p>
        </p:txBody>
      </p:sp>
      <p:cxnSp>
        <p:nvCxnSpPr>
          <p:cNvPr id="381" name="Google Shape;212;p42"/>
          <p:cNvCxnSpPr/>
          <p:nvPr/>
        </p:nvCxnSpPr>
        <p:spPr>
          <a:xfrm>
            <a:off x="1026000" y="414000"/>
            <a:ext cx="2763360" cy="360"/>
          </a:xfrm>
          <a:prstGeom prst="straightConnector1">
            <a:avLst/>
          </a:prstGeom>
          <a:ln w="9525">
            <a:solidFill>
              <a:srgbClr val="ffab40"/>
            </a:solidFill>
            <a:roun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938520" y="444960"/>
            <a:ext cx="4628880" cy="941040"/>
          </a:xfrm>
          <a:prstGeom prst="rect">
            <a:avLst/>
          </a:prstGeom>
          <a:noFill/>
          <a:ln w="0">
            <a:noFill/>
          </a:ln>
        </p:spPr>
        <p:txBody>
          <a:bodyPr tIns="91440" bIns="91440" anchor="t">
            <a:noAutofit/>
          </a:bodyPr>
          <a:p>
            <a:pPr indent="0">
              <a:lnSpc>
                <a:spcPct val="100000"/>
              </a:lnSpc>
              <a:buNone/>
              <a:tabLst>
                <a:tab algn="l" pos="0"/>
              </a:tabLst>
            </a:pPr>
            <a:r>
              <a:rPr b="0" lang="en" sz="2400" spc="-1" strike="noStrike">
                <a:solidFill>
                  <a:schemeClr val="accent1"/>
                </a:solidFill>
                <a:latin typeface="Montserrat ExtraBold"/>
                <a:ea typeface="Montserrat ExtraBold"/>
              </a:rPr>
              <a:t>H.R-I.B ( HEART RATE -  INDICATION BOARD) </a:t>
            </a:r>
            <a:endParaRPr b="0" lang="en-GB" sz="2400" spc="-1" strike="noStrike">
              <a:solidFill>
                <a:srgbClr val="000000"/>
              </a:solidFill>
              <a:latin typeface="Arial"/>
            </a:endParaRPr>
          </a:p>
        </p:txBody>
      </p:sp>
      <p:cxnSp>
        <p:nvCxnSpPr>
          <p:cNvPr id="383" name="Google Shape;218;p43"/>
          <p:cNvCxnSpPr/>
          <p:nvPr/>
        </p:nvCxnSpPr>
        <p:spPr>
          <a:xfrm>
            <a:off x="1026000" y="414000"/>
            <a:ext cx="2763360" cy="360"/>
          </a:xfrm>
          <a:prstGeom prst="straightConnector1">
            <a:avLst/>
          </a:prstGeom>
          <a:ln w="9525">
            <a:solidFill>
              <a:srgbClr val="ffab40"/>
            </a:solidFill>
            <a:round/>
          </a:ln>
        </p:spPr>
      </p:cxnSp>
      <p:sp>
        <p:nvSpPr>
          <p:cNvPr id="384" name="PlaceHolder 2"/>
          <p:cNvSpPr>
            <a:spLocks noGrp="1"/>
          </p:cNvSpPr>
          <p:nvPr>
            <p:ph type="title"/>
          </p:nvPr>
        </p:nvSpPr>
        <p:spPr>
          <a:xfrm>
            <a:off x="5850720" y="1386360"/>
            <a:ext cx="238968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What Does It Do?</a:t>
            </a:r>
            <a:endParaRPr b="0" lang="en-GB" sz="1800" spc="-1" strike="noStrike">
              <a:solidFill>
                <a:srgbClr val="000000"/>
              </a:solidFill>
              <a:latin typeface="Arial"/>
            </a:endParaRPr>
          </a:p>
        </p:txBody>
      </p:sp>
      <p:sp>
        <p:nvSpPr>
          <p:cNvPr id="385" name="PlaceHolder 3"/>
          <p:cNvSpPr>
            <a:spLocks noGrp="1"/>
          </p:cNvSpPr>
          <p:nvPr>
            <p:ph type="subTitle"/>
          </p:nvPr>
        </p:nvSpPr>
        <p:spPr>
          <a:xfrm>
            <a:off x="5850720" y="2071440"/>
            <a:ext cx="2389680" cy="123480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H.R-I.B is a display board to show everyone's heart rate in the world instance.</a:t>
            </a:r>
            <a:endParaRPr b="0" lang="en-GB" sz="1400" spc="-1" strike="noStrike">
              <a:solidFill>
                <a:srgbClr val="ffffff"/>
              </a:solidFill>
              <a:latin typeface="Arial"/>
            </a:endParaRPr>
          </a:p>
        </p:txBody>
      </p:sp>
      <p:sp>
        <p:nvSpPr>
          <p:cNvPr id="386" name="PlaceHolder 4"/>
          <p:cNvSpPr>
            <a:spLocks noGrp="1"/>
          </p:cNvSpPr>
          <p:nvPr>
            <p:ph type="title"/>
          </p:nvPr>
        </p:nvSpPr>
        <p:spPr>
          <a:xfrm>
            <a:off x="1304280" y="1417320"/>
            <a:ext cx="264096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How Does It Work?</a:t>
            </a:r>
            <a:endParaRPr b="0" lang="en-GB" sz="1800" spc="-1" strike="noStrike">
              <a:solidFill>
                <a:srgbClr val="000000"/>
              </a:solidFill>
              <a:latin typeface="Arial"/>
            </a:endParaRPr>
          </a:p>
        </p:txBody>
      </p:sp>
      <p:sp>
        <p:nvSpPr>
          <p:cNvPr id="387" name="PlaceHolder 5"/>
          <p:cNvSpPr>
            <a:spLocks noGrp="1"/>
          </p:cNvSpPr>
          <p:nvPr>
            <p:ph type="subTitle"/>
          </p:nvPr>
        </p:nvSpPr>
        <p:spPr>
          <a:xfrm>
            <a:off x="904680" y="2057760"/>
            <a:ext cx="3440520" cy="297396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H.R-I.B is ran by the instance only all of the networking and code is sent through them.</a:t>
            </a:r>
            <a:br>
              <a:rPr sz="1400"/>
            </a:br>
            <a:r>
              <a:rPr b="0" lang="en" sz="1400" spc="-1" strike="noStrike">
                <a:solidFill>
                  <a:schemeClr val="lt1"/>
                </a:solidFill>
                <a:latin typeface="Montserrat"/>
                <a:ea typeface="Montserrat"/>
              </a:rPr>
              <a:t>When a player(s) join the instance the owner will look through an array of 64 slots and will allocate a slot to that player giving them ownership and turning the slot on for everyone so that everyone can see it.</a:t>
            </a:r>
            <a:endParaRPr b="0" lang="en-GB" sz="1400" spc="-1" strike="noStrike">
              <a:solidFill>
                <a:srgbClr val="ffffff"/>
              </a:solidFill>
              <a:latin typeface="Arial"/>
            </a:endParaRPr>
          </a:p>
        </p:txBody>
      </p:sp>
      <p:cxnSp>
        <p:nvCxnSpPr>
          <p:cNvPr id="388" name="Google Shape;223;p43"/>
          <p:cNvCxnSpPr/>
          <p:nvPr/>
        </p:nvCxnSpPr>
        <p:spPr>
          <a:xfrm>
            <a:off x="6909480" y="2007000"/>
            <a:ext cx="272160" cy="360"/>
          </a:xfrm>
          <a:prstGeom prst="straightConnector1">
            <a:avLst/>
          </a:prstGeom>
          <a:ln w="9525">
            <a:solidFill>
              <a:srgbClr val="ffab40"/>
            </a:solidFill>
            <a:round/>
          </a:ln>
        </p:spPr>
      </p:cxnSp>
      <p:cxnSp>
        <p:nvCxnSpPr>
          <p:cNvPr id="389" name="Google Shape;224;p43"/>
          <p:cNvCxnSpPr/>
          <p:nvPr/>
        </p:nvCxnSpPr>
        <p:spPr>
          <a:xfrm>
            <a:off x="2488680" y="2057760"/>
            <a:ext cx="272160" cy="360"/>
          </a:xfrm>
          <a:prstGeom prst="straightConnector1">
            <a:avLst/>
          </a:prstGeom>
          <a:ln w="9525">
            <a:solidFill>
              <a:srgbClr val="ffab40"/>
            </a:solidFill>
            <a:round/>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938520" y="444960"/>
            <a:ext cx="4628880" cy="941040"/>
          </a:xfrm>
          <a:prstGeom prst="rect">
            <a:avLst/>
          </a:prstGeom>
          <a:noFill/>
          <a:ln w="0">
            <a:noFill/>
          </a:ln>
        </p:spPr>
        <p:txBody>
          <a:bodyPr tIns="91440" bIns="91440" anchor="t">
            <a:noAutofit/>
          </a:bodyPr>
          <a:p>
            <a:pPr indent="0">
              <a:lnSpc>
                <a:spcPct val="100000"/>
              </a:lnSpc>
              <a:buNone/>
              <a:tabLst>
                <a:tab algn="l" pos="0"/>
              </a:tabLst>
            </a:pPr>
            <a:r>
              <a:rPr b="0" lang="en" sz="2400" spc="-1" strike="noStrike">
                <a:solidFill>
                  <a:schemeClr val="accent1"/>
                </a:solidFill>
                <a:latin typeface="Montserrat ExtraBold"/>
                <a:ea typeface="Montserrat ExtraBold"/>
              </a:rPr>
              <a:t>H.R-A.L ( HEART RATE -  AMBIENT LIGHT) </a:t>
            </a:r>
            <a:endParaRPr b="0" lang="en-GB" sz="2400" spc="-1" strike="noStrike">
              <a:solidFill>
                <a:srgbClr val="000000"/>
              </a:solidFill>
              <a:latin typeface="Arial"/>
            </a:endParaRPr>
          </a:p>
        </p:txBody>
      </p:sp>
      <p:cxnSp>
        <p:nvCxnSpPr>
          <p:cNvPr id="391" name="Google Shape;230;p44"/>
          <p:cNvCxnSpPr/>
          <p:nvPr/>
        </p:nvCxnSpPr>
        <p:spPr>
          <a:xfrm>
            <a:off x="1026000" y="414000"/>
            <a:ext cx="2763360" cy="360"/>
          </a:xfrm>
          <a:prstGeom prst="straightConnector1">
            <a:avLst/>
          </a:prstGeom>
          <a:ln w="9525">
            <a:solidFill>
              <a:srgbClr val="ffab40"/>
            </a:solidFill>
            <a:round/>
          </a:ln>
        </p:spPr>
      </p:cxnSp>
      <p:sp>
        <p:nvSpPr>
          <p:cNvPr id="392" name="PlaceHolder 2"/>
          <p:cNvSpPr>
            <a:spLocks noGrp="1"/>
          </p:cNvSpPr>
          <p:nvPr>
            <p:ph type="title"/>
          </p:nvPr>
        </p:nvSpPr>
        <p:spPr>
          <a:xfrm>
            <a:off x="5850720" y="1386360"/>
            <a:ext cx="238968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What Does It Do?</a:t>
            </a:r>
            <a:endParaRPr b="0" lang="en-GB" sz="1800" spc="-1" strike="noStrike">
              <a:solidFill>
                <a:srgbClr val="000000"/>
              </a:solidFill>
              <a:latin typeface="Arial"/>
            </a:endParaRPr>
          </a:p>
        </p:txBody>
      </p:sp>
      <p:sp>
        <p:nvSpPr>
          <p:cNvPr id="393" name="PlaceHolder 3"/>
          <p:cNvSpPr>
            <a:spLocks noGrp="1"/>
          </p:cNvSpPr>
          <p:nvPr>
            <p:ph type="subTitle"/>
          </p:nvPr>
        </p:nvSpPr>
        <p:spPr>
          <a:xfrm>
            <a:off x="5850720" y="2071440"/>
            <a:ext cx="2389680" cy="224496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H.R-A.B sets the color of all the lights inside of it to a color that is determined by the average heart rate in the world instance.</a:t>
            </a:r>
            <a:br>
              <a:rPr sz="1400"/>
            </a:br>
            <a:br>
              <a:rPr sz="1400"/>
            </a:br>
            <a:r>
              <a:rPr b="0" lang="en" sz="1400" spc="-1" strike="noStrike">
                <a:solidFill>
                  <a:schemeClr val="lt2"/>
                </a:solidFill>
                <a:latin typeface="Montserrat"/>
                <a:ea typeface="Montserrat"/>
              </a:rPr>
              <a:t>(you can change the colors by clicking onto the H.R-A.L prefab and change the colors labeled one - four in the inspector. )</a:t>
            </a:r>
            <a:endParaRPr b="0" lang="en-GB" sz="1400" spc="-1" strike="noStrike">
              <a:solidFill>
                <a:srgbClr val="ffffff"/>
              </a:solidFill>
              <a:latin typeface="Arial"/>
            </a:endParaRPr>
          </a:p>
        </p:txBody>
      </p:sp>
      <p:sp>
        <p:nvSpPr>
          <p:cNvPr id="394" name="PlaceHolder 4"/>
          <p:cNvSpPr>
            <a:spLocks noGrp="1"/>
          </p:cNvSpPr>
          <p:nvPr>
            <p:ph type="title"/>
          </p:nvPr>
        </p:nvSpPr>
        <p:spPr>
          <a:xfrm>
            <a:off x="905040" y="1417320"/>
            <a:ext cx="2640960" cy="547920"/>
          </a:xfrm>
          <a:prstGeom prst="rect">
            <a:avLst/>
          </a:prstGeom>
          <a:noFill/>
          <a:ln w="0">
            <a:noFill/>
          </a:ln>
        </p:spPr>
        <p:txBody>
          <a:bodyPr tIns="91440" bIns="91440" anchor="b">
            <a:noAutofit/>
          </a:bodyPr>
          <a:p>
            <a:pPr indent="0" algn="ctr">
              <a:lnSpc>
                <a:spcPct val="100000"/>
              </a:lnSpc>
              <a:buNone/>
              <a:tabLst>
                <a:tab algn="l" pos="0"/>
              </a:tabLst>
            </a:pPr>
            <a:r>
              <a:rPr b="0" lang="en" sz="1800" spc="-1" strike="noStrike">
                <a:solidFill>
                  <a:schemeClr val="lt1"/>
                </a:solidFill>
                <a:latin typeface="Montserrat ExtraBold"/>
                <a:ea typeface="Montserrat ExtraBold"/>
              </a:rPr>
              <a:t>How Does It Work?</a:t>
            </a:r>
            <a:endParaRPr b="0" lang="en-GB" sz="1800" spc="-1" strike="noStrike">
              <a:solidFill>
                <a:srgbClr val="000000"/>
              </a:solidFill>
              <a:latin typeface="Arial"/>
            </a:endParaRPr>
          </a:p>
        </p:txBody>
      </p:sp>
      <p:sp>
        <p:nvSpPr>
          <p:cNvPr id="395" name="PlaceHolder 5"/>
          <p:cNvSpPr>
            <a:spLocks noGrp="1"/>
          </p:cNvSpPr>
          <p:nvPr>
            <p:ph type="subTitle"/>
          </p:nvPr>
        </p:nvSpPr>
        <p:spPr>
          <a:xfrm>
            <a:off x="95400" y="2057760"/>
            <a:ext cx="4259520" cy="2973960"/>
          </a:xfrm>
          <a:prstGeom prst="rect">
            <a:avLst/>
          </a:prstGeom>
          <a:noFill/>
          <a:ln w="0">
            <a:noFill/>
          </a:ln>
        </p:spPr>
        <p:txBody>
          <a:bodyPr tIns="91440" bIns="91440" anchor="t">
            <a:noAutofit/>
          </a:bodyPr>
          <a:p>
            <a:pPr indent="0" algn="ctr">
              <a:lnSpc>
                <a:spcPct val="100000"/>
              </a:lnSpc>
              <a:buNone/>
              <a:tabLst>
                <a:tab algn="l" pos="0"/>
              </a:tabLst>
            </a:pPr>
            <a:r>
              <a:rPr b="0" lang="en" sz="1400" spc="-1" strike="noStrike">
                <a:solidFill>
                  <a:schemeClr val="lt1"/>
                </a:solidFill>
                <a:latin typeface="Montserrat"/>
                <a:ea typeface="Montserrat"/>
              </a:rPr>
              <a:t>H.R-A.L collected everyones heart rate by calling into the SDS script run on the H.R-I.B prefab, it called to get the slot update script on the first slot and get the heart rate from it by doing SDS.Slots[i].HR Slots holds the script inside of every slot and inside of that script that players Heart rate is stored. Once the script has gotten this it adds it number to a int and does it for every other Heart Rate that is over 0 then it divides the total by the amount of slots we pulled a Heart rate from</a:t>
            </a:r>
            <a:br>
              <a:rPr sz="1400"/>
            </a:br>
            <a:r>
              <a:rPr b="0" lang="en" sz="1400" spc="-1" strike="noStrike">
                <a:solidFill>
                  <a:schemeClr val="lt1"/>
                </a:solidFill>
                <a:latin typeface="Montserrat"/>
                <a:ea typeface="Montserrat"/>
              </a:rPr>
              <a:t>And set a the color of all the lights inside of it as one of 4 colors depending on how high the average heart rate is</a:t>
            </a:r>
            <a:endParaRPr b="0" lang="en-GB" sz="1400" spc="-1" strike="noStrike">
              <a:solidFill>
                <a:srgbClr val="ffffff"/>
              </a:solidFill>
              <a:latin typeface="Arial"/>
            </a:endParaRPr>
          </a:p>
        </p:txBody>
      </p:sp>
      <p:cxnSp>
        <p:nvCxnSpPr>
          <p:cNvPr id="396" name="Google Shape;235;p44"/>
          <p:cNvCxnSpPr/>
          <p:nvPr/>
        </p:nvCxnSpPr>
        <p:spPr>
          <a:xfrm>
            <a:off x="6909480" y="2007000"/>
            <a:ext cx="272160" cy="360"/>
          </a:xfrm>
          <a:prstGeom prst="straightConnector1">
            <a:avLst/>
          </a:prstGeom>
          <a:ln w="9525">
            <a:solidFill>
              <a:srgbClr val="ffab40"/>
            </a:solidFill>
            <a:round/>
          </a:ln>
        </p:spPr>
      </p:cxnSp>
      <p:cxnSp>
        <p:nvCxnSpPr>
          <p:cNvPr id="397" name="Google Shape;236;p44"/>
          <p:cNvCxnSpPr/>
          <p:nvPr/>
        </p:nvCxnSpPr>
        <p:spPr>
          <a:xfrm>
            <a:off x="2089440" y="2057760"/>
            <a:ext cx="272160" cy="360"/>
          </a:xfrm>
          <a:prstGeom prst="straightConnector1">
            <a:avLst/>
          </a:prstGeom>
          <a:ln w="9525">
            <a:solidFill>
              <a:srgbClr val="ffab40"/>
            </a:solidFill>
            <a:round/>
          </a:ln>
        </p:spPr>
      </p:cxn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TotalTime>
  <Application>LibreOffice/7.5.4.2$Windows_X86_64 LibreOffice_project/36ccfdc35048b057fd9854c757a8b67ec53977b6</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en-GB</dc:language>
  <cp:lastModifiedBy/>
  <dcterms:modified xsi:type="dcterms:W3CDTF">2024-03-07T18:33:37Z</dcterms:modified>
  <cp:revision>1</cp:revision>
  <dc:subject/>
  <dc:title/>
</cp:coreProperties>
</file>